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http://blog.lesspainful.com/2012/12/18/Android-Query/" Type="http://schemas.openxmlformats.org/officeDocument/2006/relationships/hyperlink" TargetMode="External" Id="rId3"/><Relationship Target="../media/image01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5: Introduce to query language.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50" x="2673050"/>
            <a:ext cy="1143000" cx="6013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Query function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2655900" x="457200"/>
            <a:ext cy="381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Query can be use in: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code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A61C00"/>
                </a:solidFill>
              </a:rPr>
              <a:t>When /^I use query function$/ do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	elementsArray = query(“TextView”)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end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- console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2814350" x="457200"/>
            <a:ext cy="3912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1. Enter in command line: 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calabash-android build &lt;apk&gt;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calabash-android console &lt;apk&gt;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2. Start test server: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start_test_server_in_backgroud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-GB"/>
              <a:t>3. Use perform actions and query function in the real time 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74650" x="2596850"/>
            <a:ext cy="1143000" cx="4602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Calabash-android console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2128550" x="457200"/>
            <a:ext cy="4474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-GB"/>
              <a:t>- </a:t>
            </a:r>
            <a:r>
              <a:rPr b="1" sz="2400" lang="en-GB"/>
              <a:t>Filtering based on properties: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  </a:t>
            </a:r>
            <a:r>
              <a:rPr sz="2400" lang="en-GB">
                <a:solidFill>
                  <a:srgbClr val="CC4125"/>
                </a:solidFill>
              </a:rPr>
              <a:t>query(“button marked:‘text12’”)</a:t>
            </a:r>
            <a:r>
              <a:rPr sz="2400" lang="en-GB"/>
              <a:t> #buttons contains value in any property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  </a:t>
            </a:r>
            <a:r>
              <a:rPr sz="2400" lang="en-GB">
                <a:solidFill>
                  <a:srgbClr val="CC4125"/>
                </a:solidFill>
              </a:rPr>
              <a:t>query(“button text:’mytext’”)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- </a:t>
            </a:r>
            <a:r>
              <a:rPr b="1" sz="2400" lang="en-GB"/>
              <a:t>Display view hierarchy: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GB"/>
              <a:t>  </a:t>
            </a:r>
            <a:r>
              <a:rPr sz="2400" lang="en-GB">
                <a:solidFill>
                  <a:srgbClr val="A61C00"/>
                </a:solidFill>
              </a:rPr>
              <a:t>query(“*”) </a:t>
            </a:r>
            <a:r>
              <a:rPr sz="2400" lang="en-GB">
                <a:solidFill>
                  <a:srgbClr val="000000"/>
                </a:solidFill>
              </a:rPr>
              <a:t>;</a:t>
            </a:r>
            <a:r>
              <a:rPr sz="2400" lang="en-GB">
                <a:solidFill>
                  <a:srgbClr val="A61C00"/>
                </a:solidFill>
              </a:rPr>
              <a:t> query(“* id:’element’”) </a:t>
            </a:r>
            <a:r>
              <a:rPr sz="2400" lang="en-GB">
                <a:solidFill>
                  <a:srgbClr val="000000"/>
                </a:solidFill>
              </a:rPr>
              <a:t>#all elements contains property id:element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GB">
                <a:solidFill>
                  <a:srgbClr val="000000"/>
                </a:solidFill>
              </a:rPr>
              <a:t>  </a:t>
            </a:r>
            <a:r>
              <a:rPr sz="2400" lang="en-GB">
                <a:solidFill>
                  <a:srgbClr val="CC4125"/>
                </a:solidFill>
              </a:rPr>
              <a:t>query(“TextView index:0”) </a:t>
            </a:r>
            <a:r>
              <a:rPr sz="2400" lang="en-GB">
                <a:solidFill>
                  <a:srgbClr val="000000"/>
                </a:solidFill>
              </a:rPr>
              <a:t>	get TextView at index 0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- </a:t>
            </a:r>
            <a:r>
              <a:rPr b="1" sz="2400" lang="en-GB"/>
              <a:t>Filtering based on classes: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  query(“android.view.View”)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  query(“android.widget.Button”)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274650" x="2596850"/>
            <a:ext cy="1143000" cx="4602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Query methods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2814350" x="457200"/>
            <a:ext cy="3912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Sample: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>
                <a:solidFill>
                  <a:srgbClr val="A61C00"/>
                </a:solidFill>
              </a:rPr>
              <a:t>queryRes = query(‘Button id:”button1”’)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>
                <a:solidFill>
                  <a:srgbClr val="A61C00"/>
                </a:solidFill>
              </a:rPr>
              <a:t>	touch(queryRes)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74650" x="2596850"/>
            <a:ext cy="1143000" cx="4602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Touch function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3221750" x="457200"/>
            <a:ext cy="3912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-GB">
                <a:solidFill>
                  <a:schemeClr val="hlink"/>
                </a:solidFill>
                <a:hlinkClick r:id="rId3"/>
              </a:rPr>
              <a:t>http://blog.lesspainful.com/2012/12/18/Android-Query/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74650" x="2596850"/>
            <a:ext cy="1143000" cx="4602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Documentation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5" name="Shape 6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