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http://code.google.com/p/robotium/" Type="http://schemas.openxmlformats.org/officeDocument/2006/relationships/hyperlink" TargetMode="External" Id="rId3"/><Relationship Target="../media/image03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http://git-scm.com/downloads" Type="http://schemas.openxmlformats.org/officeDocument/2006/relationships/hyperlink" TargetMode="External" Id="rId3"/><Relationship Target="../media/image03.jp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rake.rubyforge.org/" Type="http://schemas.openxmlformats.org/officeDocument/2006/relationships/hyperlink" TargetMode="External" Id="rId4"/><Relationship Target="https://github.com/calabash/calabash-android/wiki/Building-calabash-android" Type="http://schemas.openxmlformats.org/officeDocument/2006/relationships/hyperlink" TargetMode="External" Id="rId3"/><Relationship Target="../media/image00.jpg" Type="http://schemas.openxmlformats.org/officeDocument/2006/relationships/image" Id="rId6"/><Relationship Target="http://git-scm.com/documentation" Type="http://schemas.openxmlformats.org/officeDocument/2006/relationships/hyperlink" TargetMode="External" Id="rId5"/><Relationship Target="../media/image03.jp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24" name="Shape 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112250"/>
            <a:ext cy="2586425" cx="1702949"/>
          </a:xfrm>
          <a:prstGeom prst="rect">
            <a:avLst/>
          </a:prstGeom>
        </p:spPr>
      </p:pic>
      <p:sp>
        <p:nvSpPr>
          <p:cNvPr id="25" name="Shape 25"/>
          <p:cNvSpPr txBox="1"/>
          <p:nvPr/>
        </p:nvSpPr>
        <p:spPr>
          <a:xfrm>
            <a:off y="2613450" x="1207650"/>
            <a:ext cy="3000000" cx="71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Calabash-android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workshop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800"/>
          </a:p>
          <a:p>
            <a:pPr algn="ctr" rtl="0" lvl="0">
              <a:spcBef>
                <a:spcPts val="0"/>
              </a:spcBef>
              <a:buNone/>
            </a:pPr>
            <a:r>
              <a:rPr sz="3000" lang="en-GB">
                <a:solidFill>
                  <a:srgbClr val="666666"/>
                </a:solidFill>
              </a:rPr>
              <a:t>Lesson 7: Modify calabash-android.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50" x="2673050"/>
            <a:ext cy="1143000" cx="4541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PerformAction - Robotium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3044400" x="346225"/>
            <a:ext cy="2503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How Robotium works: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-GB">
                <a:solidFill>
                  <a:schemeClr val="hlink"/>
                </a:solidFill>
                <a:hlinkClick r:id="rId3"/>
              </a:rPr>
              <a:t>http://code.google.com/p/robotium/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33" name="Shape 3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Files location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40" name="Shape 4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sp>
        <p:nvSpPr>
          <p:cNvPr id="41" name="Shape 41"/>
          <p:cNvSpPr txBox="1"/>
          <p:nvPr/>
        </p:nvSpPr>
        <p:spPr>
          <a:xfrm>
            <a:off y="2648500" x="469775"/>
            <a:ext cy="3617699" cx="8100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-GB"/>
              <a:t>Test-Server project:</a:t>
            </a:r>
          </a:p>
          <a:p>
            <a:pPr rtl="0" lvl="0">
              <a:spcBef>
                <a:spcPts val="0"/>
              </a:spcBef>
              <a:buNone/>
            </a:pPr>
            <a:r>
              <a:rPr sz="3000" lang="en-GB"/>
              <a:t>…\Ruby193\lib\ruby\gems\1.9.1\gems\calabash-android-0.4.9\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rtl="0" lvl="0">
              <a:spcBef>
                <a:spcPts val="0"/>
              </a:spcBef>
              <a:buNone/>
            </a:pPr>
            <a:r>
              <a:rPr b="1" sz="3000" lang="en-GB"/>
              <a:t>Implementation of performActions:</a:t>
            </a:r>
          </a:p>
          <a:p>
            <a:pPr>
              <a:spcBef>
                <a:spcPts val="0"/>
              </a:spcBef>
              <a:buNone/>
            </a:pPr>
            <a:r>
              <a:rPr sz="3000" lang="en-GB"/>
              <a:t>...\calabash-android-0.4.9\test-server\instrumentation-backend\src\sh\calaba\instrumentationbackend\actions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Requirements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2046300" x="457200"/>
            <a:ext cy="3813599" cx="849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600" lang="en-GB">
                <a:solidFill>
                  <a:srgbClr val="000000"/>
                </a:solidFill>
              </a:rPr>
              <a:t>Git client: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2600" lang="en-GB">
                <a:solidFill>
                  <a:schemeClr val="hlink"/>
                </a:solidFill>
                <a:hlinkClick r:id="rId3"/>
              </a:rPr>
              <a:t>http://git-scm.com/downloads</a:t>
            </a:r>
          </a:p>
          <a:p>
            <a:pPr rtl="0" lvl="0">
              <a:spcBef>
                <a:spcPts val="0"/>
              </a:spcBef>
              <a:buNone/>
            </a:pPr>
            <a:r>
              <a:rPr b="1" sz="2600" lang="en-GB">
                <a:solidFill>
                  <a:srgbClr val="000000"/>
                </a:solidFill>
              </a:rPr>
              <a:t>Install gem Rake - Ruby Make:</a:t>
            </a:r>
          </a:p>
          <a:p>
            <a:pPr rtl="0" lvl="0">
              <a:spcBef>
                <a:spcPts val="0"/>
              </a:spcBef>
              <a:buNone/>
            </a:pPr>
            <a:r>
              <a:rPr sz="2600" lang="en-GB">
                <a:solidFill>
                  <a:srgbClr val="000000"/>
                </a:solidFill>
              </a:rPr>
              <a:t>gem install rake</a:t>
            </a:r>
          </a:p>
          <a:p>
            <a:pPr rtl="0" lvl="0">
              <a:spcBef>
                <a:spcPts val="0"/>
              </a:spcBef>
              <a:buNone/>
            </a:pPr>
            <a:r>
              <a:rPr b="1" sz="2600" lang="en-GB">
                <a:solidFill>
                  <a:srgbClr val="000000"/>
                </a:solidFill>
              </a:rPr>
              <a:t>Install gem Bundler:</a:t>
            </a:r>
          </a:p>
          <a:p>
            <a:pPr rtl="0" lvl="0">
              <a:spcBef>
                <a:spcPts val="0"/>
              </a:spcBef>
              <a:buNone/>
            </a:pPr>
            <a:r>
              <a:rPr sz="2600" lang="en-GB">
                <a:solidFill>
                  <a:srgbClr val="000000"/>
                </a:solidFill>
              </a:rPr>
              <a:t>gem install bundler</a:t>
            </a:r>
          </a:p>
          <a:p>
            <a:pPr rtl="0" lvl="0">
              <a:spcBef>
                <a:spcPts val="0"/>
              </a:spcBef>
              <a:buNone/>
            </a:pPr>
            <a:r>
              <a:rPr b="1" sz="2600" lang="en-GB">
                <a:solidFill>
                  <a:srgbClr val="000000"/>
                </a:solidFill>
              </a:rPr>
              <a:t>Set environments:</a:t>
            </a:r>
          </a:p>
          <a:p>
            <a:pPr rtl="0" lvl="0">
              <a:spcBef>
                <a:spcPts val="0"/>
              </a:spcBef>
              <a:buNone/>
            </a:pPr>
            <a:r>
              <a:rPr sz="2600" lang="en-GB">
                <a:solidFill>
                  <a:srgbClr val="000000"/>
                </a:solidFill>
              </a:rPr>
              <a:t>C:\Program Files (x86)\Git\cmd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</p:txBody>
      </p:sp>
      <p:pic>
        <p:nvPicPr>
          <p:cNvPr id="48" name="Shape 4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49" name="Shape 4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How to start modify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274900" x="457200"/>
            <a:ext cy="3210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In command line: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git clone https://github.com/calabash/calabash-android.git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git submodule init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git submodule update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350850" x="2673050"/>
            <a:ext cy="1143000" cx="4636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Building and installing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2794150" x="0"/>
            <a:ext cy="3675300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000000"/>
                </a:solidFill>
              </a:rPr>
              <a:t>change version (optional):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..\calabash-android\lib\calabash-android\version.rb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000000"/>
                </a:solidFill>
              </a:rPr>
              <a:t>commit changes to local repo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000000"/>
                </a:solidFill>
              </a:rPr>
              <a:t>go to ruby-gem in modified calabash-android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000000"/>
                </a:solidFill>
              </a:rPr>
              <a:t>rake build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000000"/>
                </a:solidFill>
              </a:rPr>
              <a:t>rake install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65" name="Shape 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350850" x="2673050"/>
            <a:ext cy="1143000" cx="4636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Git client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955950" x="0"/>
            <a:ext cy="4673400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GB">
                <a:solidFill>
                  <a:srgbClr val="000000"/>
                </a:solidFill>
              </a:rPr>
              <a:t>check modification in local repo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en-GB">
                <a:solidFill>
                  <a:srgbClr val="000000"/>
                </a:solidFill>
              </a:rPr>
              <a:t>git status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GB">
                <a:solidFill>
                  <a:srgbClr val="000000"/>
                </a:solidFill>
              </a:rPr>
              <a:t>add file to local repo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000000"/>
                </a:solidFill>
              </a:rPr>
              <a:t>	git add &lt;file_name&gt;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GB">
                <a:solidFill>
                  <a:srgbClr val="000000"/>
                </a:solidFill>
              </a:rPr>
              <a:t>add all new files to local repo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000000"/>
                </a:solidFill>
              </a:rPr>
              <a:t>	git add -A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GB">
                <a:solidFill>
                  <a:srgbClr val="000000"/>
                </a:solidFill>
              </a:rPr>
              <a:t>remove file from local repo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000000"/>
                </a:solidFill>
              </a:rPr>
              <a:t>	git rm --cached &lt;file_name&gt;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GB">
                <a:solidFill>
                  <a:srgbClr val="000000"/>
                </a:solidFill>
              </a:rPr>
              <a:t>commit changes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000000"/>
                </a:solidFill>
              </a:rPr>
              <a:t>	git commit -m “Commit message”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73" name="Shape 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Documentation: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3036900" x="457200"/>
            <a:ext cy="3980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-GB">
                <a:solidFill>
                  <a:schemeClr val="hlink"/>
                </a:solidFill>
                <a:hlinkClick r:id="rId3"/>
              </a:rPr>
              <a:t>https://github.com/calabash/calabash-android/wiki/Building-calabash-android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-GB">
                <a:solidFill>
                  <a:schemeClr val="hlink"/>
                </a:solidFill>
                <a:hlinkClick r:id="rId4"/>
              </a:rPr>
              <a:t>http://rake.rubyforge.org/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-GB">
                <a:solidFill>
                  <a:schemeClr val="hlink"/>
                </a:solidFill>
                <a:hlinkClick r:id="rId5"/>
              </a:rPr>
              <a:t>http://git-scm.com/documentation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76200" x="152400"/>
            <a:ext cy="1778000" cx="2578099"/>
          </a:xfrm>
          <a:prstGeom prst="rect">
            <a:avLst/>
          </a:prstGeom>
        </p:spPr>
      </p:pic>
      <p:pic>
        <p:nvPicPr>
          <p:cNvPr id="81" name="Shape 8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