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jp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../media/image01.jpg" Type="http://schemas.openxmlformats.org/officeDocument/2006/relationships/image" Id="rId3"/><Relationship Target="../media/image05.jp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../media/image01.jpg" Type="http://schemas.openxmlformats.org/officeDocument/2006/relationships/image" Id="rId3"/><Relationship Target="../media/image04.jpg" Type="http://schemas.openxmlformats.org/officeDocument/2006/relationships/image" Id="rId6"/><Relationship Target="../media/image05.jpg" Type="http://schemas.openxmlformats.org/officeDocument/2006/relationships/image" Id="rId5"/><Relationship Target="../media/image06.jpg" Type="http://schemas.openxmlformats.org/officeDocument/2006/relationships/image" Id="rId7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../media/image01.jpg" Type="http://schemas.openxmlformats.org/officeDocument/2006/relationships/image" Id="rId3"/><Relationship Target="http://askubuntu.com/questions/318246/complete-installation-guide-for-android-sdk-on-ubuntu" Type="http://schemas.openxmlformats.org/officeDocument/2006/relationships/hyperlink" TargetMode="External" Id="rId6"/><Relationship Target="https://wiki.jenkins-ci.org/display/JENKINS/Installing+Jenkins+on+Ubuntu" Type="http://schemas.openxmlformats.org/officeDocument/2006/relationships/hyperlink" TargetMode="External" Id="rId5"/><Relationship Target="http://ryanbigg.com/2010/12/ubuntu-ruby-rvm-rails-and-you/" Type="http://schemas.openxmlformats.org/officeDocument/2006/relationships/hyperlink" TargetMode="External" Id="rId7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" name="Shape 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24" name="Shape 2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112250"/>
            <a:ext cy="2586425" cx="1702949"/>
          </a:xfrm>
          <a:prstGeom prst="rect">
            <a:avLst/>
          </a:prstGeom>
        </p:spPr>
      </p:pic>
      <p:sp>
        <p:nvSpPr>
          <p:cNvPr id="25" name="Shape 25"/>
          <p:cNvSpPr txBox="1"/>
          <p:nvPr/>
        </p:nvSpPr>
        <p:spPr>
          <a:xfrm>
            <a:off y="2613450" x="1207650"/>
            <a:ext cy="3000000" cx="7105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b="1" sz="4800" lang="en-GB"/>
              <a:t>Calabash-android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4800" lang="en-GB"/>
              <a:t>workshop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800"/>
          </a:p>
          <a:p>
            <a:pPr algn="ctr" rtl="0" lvl="0">
              <a:spcBef>
                <a:spcPts val="0"/>
              </a:spcBef>
              <a:buNone/>
            </a:pPr>
            <a:r>
              <a:rPr sz="3000" lang="en-GB">
                <a:solidFill>
                  <a:srgbClr val="666666"/>
                </a:solidFill>
              </a:rPr>
              <a:t>Lesson 9: Setup Jenkins with Calabash-android.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74650" x="2673050"/>
            <a:ext cy="1143000" cx="4541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Jenkins CLI</a:t>
            </a:r>
          </a:p>
        </p:txBody>
      </p:sp>
      <p:pic>
        <p:nvPicPr>
          <p:cNvPr id="31" name="Shape 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32" name="Shape 3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  <p:sp>
        <p:nvSpPr>
          <p:cNvPr id="33" name="Shape 33"/>
          <p:cNvSpPr txBox="1"/>
          <p:nvPr/>
        </p:nvSpPr>
        <p:spPr>
          <a:xfrm>
            <a:off y="4274225" x="1344875"/>
            <a:ext cy="3251099" cx="7289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GB" i="1"/>
              <a:t>Jenkins</a:t>
            </a:r>
            <a:r>
              <a:rPr sz="2400" lang="en-GB"/>
              <a:t> is an open-source continuous integration server with 300+ plugins to support all kinds of software development.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34" name="Shape 3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293150" x="1782875"/>
            <a:ext cy="1618325" cx="42293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152875" x="2529175"/>
            <a:ext cy="1143000" cx="4541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Jenkins setup path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41" name="Shape 4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  <p:pic>
        <p:nvPicPr>
          <p:cNvPr id="42" name="Shape 4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297750" x="3197625"/>
            <a:ext cy="1046825" cx="2748724"/>
          </a:xfrm>
          <a:prstGeom prst="rect">
            <a:avLst/>
          </a:prstGeom>
        </p:spPr>
      </p:pic>
      <p:pic>
        <p:nvPicPr>
          <p:cNvPr id="43" name="Shape 43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2857500" x="3971887"/>
            <a:ext cy="1142999" cx="1200199"/>
          </a:xfrm>
          <a:prstGeom prst="rect">
            <a:avLst/>
          </a:prstGeom>
        </p:spPr>
      </p:pic>
      <p:pic>
        <p:nvPicPr>
          <p:cNvPr id="44" name="Shape 4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5945775" x="3971900"/>
            <a:ext cy="757200" cx="549750"/>
          </a:xfrm>
          <a:prstGeom prst="rect">
            <a:avLst/>
          </a:prstGeom>
        </p:spPr>
      </p:pic>
      <p:pic>
        <p:nvPicPr>
          <p:cNvPr id="45" name="Shape 45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4804925" x="5072450"/>
            <a:ext cy="757199" cx="677625"/>
          </a:xfrm>
          <a:prstGeom prst="rect">
            <a:avLst/>
          </a:prstGeom>
        </p:spPr>
      </p:pic>
      <p:cxnSp>
        <p:nvCxnSpPr>
          <p:cNvPr id="46" name="Shape 46"/>
          <p:cNvCxnSpPr/>
          <p:nvPr/>
        </p:nvCxnSpPr>
        <p:spPr>
          <a:xfrm flipH="1">
            <a:off y="2070200" x="4631899"/>
            <a:ext cy="815400" cx="48000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7" name="Shape 47"/>
          <p:cNvCxnSpPr/>
          <p:nvPr/>
        </p:nvCxnSpPr>
        <p:spPr>
          <a:xfrm>
            <a:off y="3820650" x="4751850"/>
            <a:ext cy="752099" cx="536100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8" name="Shape 48"/>
          <p:cNvCxnSpPr/>
          <p:nvPr/>
        </p:nvCxnSpPr>
        <p:spPr>
          <a:xfrm flipH="1">
            <a:off y="5562125" x="4656200"/>
            <a:ext cy="825299" cx="575399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650" x="2673050"/>
            <a:ext cy="1143000" cx="4541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Jenkins links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55" name="Shape 5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  <p:sp>
        <p:nvSpPr>
          <p:cNvPr id="56" name="Shape 56"/>
          <p:cNvSpPr txBox="1"/>
          <p:nvPr/>
        </p:nvSpPr>
        <p:spPr>
          <a:xfrm>
            <a:off y="2655900" x="403675"/>
            <a:ext cy="3251099" cx="8152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GB"/>
              <a:t>Install Jenkins: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800" lang="en-GB">
                <a:solidFill>
                  <a:schemeClr val="hlink"/>
                </a:solidFill>
                <a:hlinkClick r:id="rId5"/>
              </a:rPr>
              <a:t>https://wiki.jenkins-ci.org/display/JENKINS/Installing+Jenkins+on+Ubuntu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sz="1800" lang="en-GB"/>
              <a:t>Install Android SDK: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800" lang="en-GB">
                <a:solidFill>
                  <a:schemeClr val="hlink"/>
                </a:solidFill>
                <a:hlinkClick r:id="rId6"/>
              </a:rPr>
              <a:t>http://askubuntu.com/questions/318246/complete-installation-guide-for-android-sdk-on-ubuntu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sz="1800" lang="en-GB"/>
              <a:t>Install Ruby and RVM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800" lang="en-GB">
                <a:solidFill>
                  <a:schemeClr val="hlink"/>
                </a:solidFill>
                <a:hlinkClick r:id="rId7"/>
              </a:rPr>
              <a:t>http://ryanbigg.com/2010/12/ubuntu-ruby-rvm-rails-and-you/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