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3" r:id="rId9"/>
    <p:sldId id="264" r:id="rId10"/>
    <p:sldId id="266" r:id="rId11"/>
    <p:sldId id="267" r:id="rId12"/>
    <p:sldId id="271" r:id="rId13"/>
    <p:sldId id="262" r:id="rId14"/>
    <p:sldId id="269" r:id="rId15"/>
    <p:sldId id="270" r:id="rId16"/>
    <p:sldId id="268" r:id="rId17"/>
    <p:sldId id="261" r:id="rId18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.wikipedia.org/wiki/Cykl_pracy_serc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t.com/how-to/how-to-track-your-heart-rate-with-a-smartphon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net.com/how-to/how-to-track-your-heart-rate-with-a-smartphon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tware.com/pulse-physiology-2-2-0-releas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Aplikacja do symulacji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cyklu </a:t>
            </a:r>
            <a:r>
              <a:rPr lang="pl-PL" dirty="0"/>
              <a:t>hemodynamicznego serca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3249" y="5733256"/>
            <a:ext cx="7089775" cy="900112"/>
          </a:xfrm>
        </p:spPr>
        <p:txBody>
          <a:bodyPr/>
          <a:lstStyle/>
          <a:p>
            <a:pPr algn="l"/>
            <a:r>
              <a:rPr lang="pl-PL" dirty="0" smtClean="0"/>
              <a:t>Promotor: Dr </a:t>
            </a:r>
            <a:r>
              <a:rPr lang="pl-PL" dirty="0"/>
              <a:t>inż. Jacek Cichosz</a:t>
            </a:r>
            <a:r>
              <a:rPr lang="pl-PL" dirty="0" smtClean="0"/>
              <a:t>	     Wykonał: Paweł Szynal</a:t>
            </a:r>
            <a:endParaRPr lang="pl-PL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73250" y="4329914"/>
            <a:ext cx="70897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rgbClr val="FFD3A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endParaRPr lang="pl-PL" kern="0" dirty="0" smtClean="0"/>
          </a:p>
          <a:p>
            <a:pPr algn="l"/>
            <a:endParaRPr lang="pl-PL" kern="0" dirty="0"/>
          </a:p>
          <a:p>
            <a:pPr algn="l"/>
            <a:endParaRPr lang="pl-PL" kern="0" dirty="0" smtClean="0"/>
          </a:p>
          <a:p>
            <a:pPr algn="l"/>
            <a:endParaRPr lang="pl-PL" kern="0" dirty="0" smtClean="0"/>
          </a:p>
          <a:p>
            <a:pPr algn="l"/>
            <a:endParaRPr lang="pl-PL" kern="0" dirty="0"/>
          </a:p>
          <a:p>
            <a:pPr algn="l"/>
            <a:endParaRPr lang="pl-PL" kern="0" dirty="0" smtClean="0"/>
          </a:p>
          <a:p>
            <a:pPr algn="l"/>
            <a:endParaRPr lang="pl-PL" kern="0" dirty="0"/>
          </a:p>
          <a:p>
            <a:pPr algn="l"/>
            <a:r>
              <a:rPr lang="pl-PL" kern="0" dirty="0" smtClean="0"/>
              <a:t>Wydział: Elektroniki</a:t>
            </a:r>
          </a:p>
          <a:p>
            <a:pPr algn="l"/>
            <a:r>
              <a:rPr lang="pl-PL" kern="0" dirty="0" smtClean="0"/>
              <a:t>Kierunek: Informatyka</a:t>
            </a:r>
          </a:p>
          <a:p>
            <a:pPr algn="l"/>
            <a:r>
              <a:rPr lang="pl-PL" kern="0" dirty="0"/>
              <a:t>Specjalizacja: Inżynieria systemów informatycznych</a:t>
            </a:r>
            <a:endParaRPr lang="pl-PL" kern="0" dirty="0" smtClean="0"/>
          </a:p>
          <a:p>
            <a:pPr algn="l"/>
            <a:r>
              <a:rPr lang="pl-PL" kern="0" dirty="0" smtClean="0"/>
              <a:t/>
            </a:r>
            <a:br>
              <a:rPr lang="pl-PL" kern="0" dirty="0" smtClean="0"/>
            </a:br>
            <a:endParaRPr lang="pl-PL" kern="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Cele praktyczne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Zwiększenie </a:t>
            </a:r>
            <a:r>
              <a:rPr lang="pl-PL" dirty="0"/>
              <a:t>tempa i skuteczności uczenia się anatomi serca przez studentów </a:t>
            </a:r>
            <a:r>
              <a:rPr lang="pl-PL" dirty="0" smtClean="0"/>
              <a:t>medycyny</a:t>
            </a:r>
            <a:endParaRPr lang="pl-PL" dirty="0"/>
          </a:p>
          <a:p>
            <a:r>
              <a:rPr lang="pl-PL" dirty="0" smtClean="0"/>
              <a:t>Aplikacja umożliwiajaca pomiar tętna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2872453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metodologiczne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Badanie szybkiego renderingu modeli3D z szczegółami na urzadzeniach mobilnych</a:t>
            </a:r>
          </a:p>
          <a:p>
            <a:r>
              <a:rPr lang="pl-PL" dirty="0" smtClean="0"/>
              <a:t>Badanie pomaru tętana różnymi metodami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991956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</a:t>
            </a:r>
            <a:r>
              <a:rPr lang="pl-PL" dirty="0" smtClean="0"/>
              <a:t>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500" dirty="0" smtClean="0"/>
              <a:t>Obsługuje </a:t>
            </a:r>
            <a:r>
              <a:rPr lang="pl-PL" sz="2500" dirty="0"/>
              <a:t>iOS, macOS i Android 4.3 i nowsze </a:t>
            </a:r>
            <a:endParaRPr lang="pl-PL" sz="2500" dirty="0" smtClean="0"/>
          </a:p>
          <a:p>
            <a:r>
              <a:rPr lang="pl-PL" sz="2500" dirty="0" smtClean="0"/>
              <a:t>Transfer </a:t>
            </a:r>
            <a:r>
              <a:rPr lang="pl-PL" sz="2500" dirty="0"/>
              <a:t>danych w czasie rzeczywistym </a:t>
            </a:r>
            <a:endParaRPr lang="pl-PL" sz="2500" dirty="0" smtClean="0"/>
          </a:p>
          <a:p>
            <a:r>
              <a:rPr lang="pl-PL" sz="2500" dirty="0"/>
              <a:t>Pomiar tętna za pomocą aparatu i zewnętrznego urządzenia (</a:t>
            </a:r>
            <a:r>
              <a:rPr lang="pl-PL" sz="2500" dirty="0" smtClean="0"/>
              <a:t>smartwatch</a:t>
            </a:r>
          </a:p>
          <a:p>
            <a:r>
              <a:rPr lang="pl-PL" sz="2500" dirty="0" smtClean="0"/>
              <a:t>Pobieranie pomiaru tętna z </a:t>
            </a:r>
            <a:r>
              <a:rPr lang="pl-PL" sz="2500" dirty="0"/>
              <a:t>różnych pasków piersiowych i zegarków BLE (np. Wahoo BlueHR, Mio Alpha</a:t>
            </a:r>
            <a:r>
              <a:rPr lang="pl-PL" sz="2500" dirty="0" smtClean="0"/>
              <a:t>).</a:t>
            </a:r>
          </a:p>
          <a:p>
            <a:r>
              <a:rPr lang="pl-PL" sz="2500" dirty="0" smtClean="0"/>
              <a:t>Zawiera </a:t>
            </a:r>
            <a:r>
              <a:rPr lang="pl-PL" sz="2500" dirty="0"/>
              <a:t>przykłady </a:t>
            </a:r>
            <a:r>
              <a:rPr lang="pl-PL" sz="2500" dirty="0" smtClean="0"/>
              <a:t>wizualizacji ( np. </a:t>
            </a:r>
            <a:r>
              <a:rPr lang="pl-PL" sz="2500" dirty="0"/>
              <a:t>Interaktywny model </a:t>
            </a:r>
            <a:r>
              <a:rPr lang="pl-PL" sz="2500" dirty="0" smtClean="0"/>
              <a:t>serca</a:t>
            </a:r>
            <a:r>
              <a:rPr lang="pl-PL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1512208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</a:t>
            </a:r>
            <a:r>
              <a:rPr lang="pl-PL" dirty="0" smtClean="0"/>
              <a:t>metod </a:t>
            </a:r>
            <a:r>
              <a:rPr lang="pl-PL" dirty="0"/>
              <a:t>realizacji </a:t>
            </a:r>
            <a:r>
              <a:rPr lang="pl-PL" dirty="0" smtClean="0"/>
              <a:t>celu</a:t>
            </a:r>
            <a:endParaRPr lang="pl-P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98133"/>
            <a:ext cx="3335912" cy="175404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94" y="4085022"/>
            <a:ext cx="1298848" cy="1298848"/>
          </a:xfrm>
          <a:prstGeom prst="rect">
            <a:avLst/>
          </a:prstGeom>
        </p:spPr>
      </p:pic>
      <p:pic>
        <p:nvPicPr>
          <p:cNvPr id="3086" name="Picture 14" descr="Znalezione obrazy dla zapytania RESHARP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94" y="4085022"/>
            <a:ext cx="1283218" cy="12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11" y="1998133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55794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500" dirty="0" smtClean="0"/>
          </a:p>
          <a:p>
            <a:r>
              <a:rPr lang="pl-PL" sz="2500" dirty="0" smtClean="0"/>
              <a:t>(31.10.2019) Pobieranie </a:t>
            </a:r>
            <a:r>
              <a:rPr lang="pl-PL" sz="2500" dirty="0"/>
              <a:t>pomiaru tętna z różnych pasków </a:t>
            </a:r>
            <a:r>
              <a:rPr lang="pl-PL" sz="2500" dirty="0" smtClean="0"/>
              <a:t>piersiowych </a:t>
            </a:r>
            <a:r>
              <a:rPr lang="pl-PL" sz="2500" dirty="0"/>
              <a:t>i zegarków </a:t>
            </a:r>
            <a:r>
              <a:rPr lang="pl-PL" sz="2500" dirty="0" smtClean="0"/>
              <a:t>BLE</a:t>
            </a:r>
          </a:p>
          <a:p>
            <a:r>
              <a:rPr lang="pl-PL" sz="2500" dirty="0" smtClean="0"/>
              <a:t>(</a:t>
            </a:r>
            <a:r>
              <a:rPr lang="pl-PL" sz="2500" dirty="0" smtClean="0"/>
              <a:t>11.11.2019</a:t>
            </a:r>
            <a:r>
              <a:rPr lang="pl-PL" sz="2500" dirty="0"/>
              <a:t>) </a:t>
            </a:r>
            <a:r>
              <a:rPr lang="pl-PL" sz="2500" dirty="0" smtClean="0"/>
              <a:t>Wizualizaca pracy </a:t>
            </a:r>
            <a:r>
              <a:rPr lang="pl-PL" sz="2500" dirty="0" smtClean="0"/>
              <a:t>serca</a:t>
            </a:r>
          </a:p>
          <a:p>
            <a:r>
              <a:rPr lang="pl-PL" sz="2500" dirty="0" smtClean="0"/>
              <a:t>(25.11.2019) Przedstawienie symulacji pracy serca </a:t>
            </a:r>
            <a:endParaRPr lang="pl-PL" sz="2500" dirty="0" smtClean="0"/>
          </a:p>
          <a:p>
            <a:r>
              <a:rPr lang="pl-PL" sz="2500" dirty="0" smtClean="0"/>
              <a:t>(30.11.2019) Testowanie</a:t>
            </a:r>
          </a:p>
          <a:p>
            <a:r>
              <a:rPr lang="pl-PL" sz="2500" dirty="0" smtClean="0"/>
              <a:t>(10.12.2019</a:t>
            </a:r>
            <a:r>
              <a:rPr lang="pl-PL" sz="2500" dirty="0" smtClean="0"/>
              <a:t>) Dokumentacja</a:t>
            </a:r>
            <a:endParaRPr lang="pl-PL" sz="2500" dirty="0"/>
          </a:p>
          <a:p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280012502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Zrealizowane cele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do </a:t>
            </a:r>
            <a:r>
              <a:rPr lang="pl-PL" dirty="0"/>
              <a:t>pomiaru tętna za pomocą aparatu (kamera internetowa, natywny aparat z Androidem, kamera iOS itp</a:t>
            </a:r>
            <a:r>
              <a:rPr lang="pl-PL" dirty="0" smtClean="0"/>
              <a:t>.)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sp>
        <p:nvSpPr>
          <p:cNvPr id="4" name="AutoShape 2" descr="Znalezione obrazy dla zapytania 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6" y="4149080"/>
            <a:ext cx="8124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083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000" dirty="0" smtClean="0"/>
          </a:p>
          <a:p>
            <a:r>
              <a:rPr lang="en-US" sz="2000" dirty="0" smtClean="0"/>
              <a:t>Betts, J. Gordon (2013). </a:t>
            </a:r>
            <a:r>
              <a:rPr lang="en-US" sz="1500" dirty="0" smtClean="0"/>
              <a:t>Anatomy &amp; physiology. pp. 787–846. ISBN 1-938168-13-5. Retrieved 11 August 2014</a:t>
            </a:r>
            <a:endParaRPr lang="pl-PL" sz="1500" dirty="0" smtClean="0"/>
          </a:p>
          <a:p>
            <a:r>
              <a:rPr lang="pl-PL" sz="2000" dirty="0"/>
              <a:t>“Anatomia człowieka“, Adam Bochenek i Michał Reicher, </a:t>
            </a:r>
            <a:r>
              <a:rPr lang="pl-PL" sz="1500" dirty="0"/>
              <a:t>PZWL wyd. VII, Warszawa </a:t>
            </a:r>
            <a:r>
              <a:rPr lang="pl-PL" sz="1500" dirty="0" smtClean="0"/>
              <a:t>1999</a:t>
            </a:r>
          </a:p>
          <a:p>
            <a:endParaRPr lang="pl-PL" sz="1500" dirty="0" smtClean="0"/>
          </a:p>
          <a:p>
            <a:r>
              <a:rPr lang="pl-PL" sz="2000" dirty="0"/>
              <a:t>Dokumetnacja Unity </a:t>
            </a:r>
            <a:r>
              <a:rPr lang="pl-PL" sz="1000" dirty="0"/>
              <a:t>(thttps://docs.unity3d.com/Manual/index.html</a:t>
            </a:r>
            <a:r>
              <a:rPr lang="pl-PL" sz="1000" dirty="0" smtClean="0"/>
              <a:t>)</a:t>
            </a:r>
          </a:p>
          <a:p>
            <a:endParaRPr lang="pl-PL" sz="1000" i="1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70714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 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Czas na pytania ?</a:t>
            </a: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Paweł Szynal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798607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204864"/>
            <a:ext cx="8424862" cy="45372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Wprowadzenie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Wyjasnienie tematu pracy dyplomowej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Uzasadnienie podjętego celu </a:t>
            </a:r>
            <a:r>
              <a:rPr lang="pl-PL" sz="2500" dirty="0" smtClean="0"/>
              <a:t>pracy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Cele pracy </a:t>
            </a:r>
            <a:r>
              <a:rPr lang="pl-PL" sz="2500" dirty="0" smtClean="0"/>
              <a:t>dyplomowej</a:t>
            </a:r>
            <a:endParaRPr lang="pl-PL" sz="2500" dirty="0"/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Wymagania </a:t>
            </a:r>
            <a:r>
              <a:rPr lang="pl-PL" sz="2500" dirty="0" smtClean="0"/>
              <a:t>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Metody realizacji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Harmonogram </a:t>
            </a:r>
            <a:r>
              <a:rPr lang="pl-PL" sz="2500" dirty="0" smtClean="0"/>
              <a:t>pracy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Podsumowanie</a:t>
            </a:r>
          </a:p>
          <a:p>
            <a:pPr marL="0" indent="0">
              <a:buNone/>
            </a:pP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149699921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Aplikacja </a:t>
            </a:r>
            <a:r>
              <a:rPr lang="pl-PL" dirty="0"/>
              <a:t>do </a:t>
            </a:r>
            <a:r>
              <a:rPr lang="pl-PL" dirty="0" smtClean="0"/>
              <a:t>symulacji</a:t>
            </a:r>
          </a:p>
          <a:p>
            <a:pPr marL="0" indent="0" algn="ctr">
              <a:buNone/>
            </a:pPr>
            <a:r>
              <a:rPr lang="pl-PL" dirty="0" smtClean="0"/>
              <a:t> </a:t>
            </a:r>
            <a:r>
              <a:rPr lang="pl-PL" dirty="0"/>
              <a:t>cyklu hemodynamicznego </a:t>
            </a:r>
            <a:r>
              <a:rPr lang="pl-PL" dirty="0" smtClean="0"/>
              <a:t>serca</a:t>
            </a:r>
          </a:p>
          <a:p>
            <a:pPr marL="0" indent="0" algn="ctr">
              <a:buNone/>
            </a:pPr>
            <a:r>
              <a:rPr lang="pl-PL" sz="2000" dirty="0" smtClean="0"/>
              <a:t>(</a:t>
            </a:r>
            <a:r>
              <a:rPr lang="en-US" sz="2000" dirty="0"/>
              <a:t>Application for simulation of hemodynamic cardiac cycle</a:t>
            </a:r>
            <a:r>
              <a:rPr lang="pl-P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7764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hemodynamiczny serca</a:t>
            </a:r>
            <a:br>
              <a:rPr lang="pl-PL" dirty="0" smtClean="0"/>
            </a:br>
            <a:r>
              <a:rPr lang="pl-PL" sz="2000" dirty="0" smtClean="0"/>
              <a:t>(Cykl </a:t>
            </a:r>
            <a:r>
              <a:rPr lang="pl-PL" sz="2000" dirty="0"/>
              <a:t>pracy </a:t>
            </a:r>
            <a:r>
              <a:rPr lang="pl-PL" sz="2000" dirty="0" smtClean="0"/>
              <a:t>serca)</a:t>
            </a:r>
            <a:endParaRPr lang="pl-P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/>
              <a:t>Cykl pracy </a:t>
            </a:r>
            <a:r>
              <a:rPr lang="pl-PL" sz="2000" b="1" dirty="0" smtClean="0"/>
              <a:t>serca</a:t>
            </a:r>
            <a:r>
              <a:rPr lang="pl-PL" sz="2000" b="1" dirty="0"/>
              <a:t>: </a:t>
            </a:r>
            <a:r>
              <a:rPr lang="pl-PL" sz="1500" dirty="0" smtClean="0"/>
              <a:t>działanie </a:t>
            </a:r>
            <a:r>
              <a:rPr lang="pl-PL" sz="1500" dirty="0"/>
              <a:t>ludzkiego </a:t>
            </a:r>
            <a:r>
              <a:rPr lang="pl-PL" sz="1500" dirty="0" smtClean="0"/>
              <a:t>serca </a:t>
            </a:r>
            <a:r>
              <a:rPr lang="pl-PL" sz="1500" dirty="0"/>
              <a:t>od zakończenia jednego uderzenia serca do początku następnego. </a:t>
            </a:r>
            <a:r>
              <a:rPr lang="pl-PL" sz="1500" dirty="0" smtClean="0"/>
              <a:t>Składa </a:t>
            </a:r>
            <a:r>
              <a:rPr lang="pl-PL" sz="1500" dirty="0"/>
              <a:t>się </a:t>
            </a:r>
            <a:r>
              <a:rPr lang="pl-PL" sz="1500" dirty="0" smtClean="0"/>
              <a:t>w uproszczeniu z dwóch </a:t>
            </a:r>
            <a:r>
              <a:rPr lang="pl-PL" sz="1500" dirty="0"/>
              <a:t>okresów: jednego, w którym mięsień sercowy rozluźnia się i wypełnia krwią, zwanego rozkurczem </a:t>
            </a:r>
            <a:r>
              <a:rPr lang="pl-PL" sz="1500" dirty="0" smtClean="0"/>
              <a:t> </a:t>
            </a:r>
            <a:r>
              <a:rPr lang="pl-PL" sz="1500" dirty="0"/>
              <a:t>po którym następuje okres silnego skurczu i pompowania krwi, zwany </a:t>
            </a:r>
            <a:r>
              <a:rPr lang="pl-PL" sz="1500" dirty="0" smtClean="0"/>
              <a:t>skurczem.</a:t>
            </a:r>
          </a:p>
          <a:p>
            <a:pPr marL="0" indent="0">
              <a:buNone/>
            </a:pPr>
            <a:endParaRPr lang="pl-PL" sz="1500" dirty="0" smtClean="0"/>
          </a:p>
          <a:p>
            <a:pPr marL="0" indent="0">
              <a:buNone/>
            </a:pPr>
            <a:r>
              <a:rPr lang="pl-PL" sz="1500" dirty="0" smtClean="0"/>
              <a:t>Częstotliwość: </a:t>
            </a:r>
            <a:r>
              <a:rPr lang="pl-PL" sz="1500" dirty="0"/>
              <a:t>60–100 na minutę </a:t>
            </a:r>
          </a:p>
          <a:p>
            <a:pPr marL="0" indent="0">
              <a:buNone/>
            </a:pPr>
            <a:r>
              <a:rPr lang="pl-PL" sz="1500" dirty="0" smtClean="0"/>
              <a:t>Czas trwania: </a:t>
            </a:r>
            <a:r>
              <a:rPr lang="pl-PL" sz="1500" dirty="0"/>
              <a:t>0,6–1 </a:t>
            </a:r>
            <a:r>
              <a:rPr lang="pl-PL" sz="1500" dirty="0" smtClean="0"/>
              <a:t>sekundy </a:t>
            </a:r>
            <a:endParaRPr lang="pl-PL" sz="1500" dirty="0"/>
          </a:p>
        </p:txBody>
      </p:sp>
      <p:pic>
        <p:nvPicPr>
          <p:cNvPr id="1026" name="Picture 2" descr="https://upload.wikimedia.org/wikipedia/commons/thumb/2/2d/Heart_diastole.png/93px-Heart_diast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18" y="3861048"/>
            <a:ext cx="156257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4/Heart_systole.svg/800px-Heart_systo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9" y="3833458"/>
            <a:ext cx="156296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31331" y="6326157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https://pl.wikipedia.org/wiki/Cykl_pracy_serca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372187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Podobne aplikacje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60" y="2204864"/>
            <a:ext cx="8424862" cy="40238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4525" y="62286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hlinkClick r:id="rId3"/>
              </a:rPr>
              <a:t>https://www.cnet.com/how-to/how-to-track-your-heart-rate-with-a-smartphone/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071286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Podobne aplikacje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827584" y="6228678"/>
            <a:ext cx="7824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https://www.cnet.com/how-to/how-to-track-your-heart-rate-with-a-smartphone/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8" y="1952005"/>
            <a:ext cx="7995692" cy="42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8213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Symulacja pracy Serca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52" y="1881189"/>
            <a:ext cx="7454533" cy="4356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6993" y="6318612"/>
            <a:ext cx="6413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https://blog.kitware.com/pulse-physiology-2-2-0-release/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776551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 dyplomowej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Cele teoretyczne i </a:t>
            </a:r>
            <a:r>
              <a:rPr lang="pl-PL" dirty="0"/>
              <a:t>poznawcze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praktyczne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metodologiczne</a:t>
            </a:r>
          </a:p>
        </p:txBody>
      </p:sp>
    </p:spTree>
    <p:extLst>
      <p:ext uri="{BB962C8B-B14F-4D97-AF65-F5344CB8AC3E}">
        <p14:creationId xmlns:p14="http://schemas.microsoft.com/office/powerpoint/2010/main" val="218909886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Cele </a:t>
            </a:r>
            <a:r>
              <a:rPr lang="pl-PL" dirty="0" smtClean="0"/>
              <a:t>teoretyczne i poznawcze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Poznanie </a:t>
            </a:r>
            <a:r>
              <a:rPr lang="pl-PL" dirty="0"/>
              <a:t>funkcjonowania ludzkiego </a:t>
            </a:r>
            <a:r>
              <a:rPr lang="pl-PL" dirty="0" smtClean="0"/>
              <a:t>serca</a:t>
            </a:r>
          </a:p>
          <a:p>
            <a:r>
              <a:rPr lang="pl-PL" dirty="0" smtClean="0"/>
              <a:t>poznanie </a:t>
            </a:r>
            <a:r>
              <a:rPr lang="pl-PL" dirty="0"/>
              <a:t>silnika </a:t>
            </a:r>
            <a:r>
              <a:rPr lang="pl-PL" dirty="0" smtClean="0"/>
              <a:t>Unity3D</a:t>
            </a:r>
          </a:p>
          <a:p>
            <a:r>
              <a:rPr lang="pl-PL" dirty="0" smtClean="0"/>
              <a:t>Poznanie </a:t>
            </a:r>
            <a:r>
              <a:rPr lang="pl-PL" dirty="0"/>
              <a:t>proceduralnej geometrii niezbędnej do generowania i renderowania obiektów 3D, </a:t>
            </a:r>
            <a:endParaRPr lang="pl-PL" dirty="0" smtClean="0"/>
          </a:p>
          <a:p>
            <a:r>
              <a:rPr lang="pl-PL" dirty="0" smtClean="0"/>
              <a:t>Poznanie </a:t>
            </a:r>
            <a:r>
              <a:rPr lang="pl-PL" dirty="0"/>
              <a:t>podstaw programowania w ShaderLab 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106622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660</TotalTime>
  <Words>390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szablon1-PL</vt:lpstr>
      <vt:lpstr>Aplikacja do symulacji  cyklu hemodynamicznego serca</vt:lpstr>
      <vt:lpstr>Plan prezentacji</vt:lpstr>
      <vt:lpstr>Wprowadzenie</vt:lpstr>
      <vt:lpstr>Cykl hemodynamiczny serca (Cykl pracy serca)</vt:lpstr>
      <vt:lpstr>Podobne aplikacje</vt:lpstr>
      <vt:lpstr>Podobne aplikacje</vt:lpstr>
      <vt:lpstr>Symulacja pracy Serca</vt:lpstr>
      <vt:lpstr>Cele pracy dyplomowej</vt:lpstr>
      <vt:lpstr>Cele teoretyczne i poznawcze </vt:lpstr>
      <vt:lpstr>Cele praktyczne</vt:lpstr>
      <vt:lpstr>Cele metodologiczne</vt:lpstr>
      <vt:lpstr>Wymagania aplikacji</vt:lpstr>
      <vt:lpstr>Wybór metod realizacji celu</vt:lpstr>
      <vt:lpstr>Harmonogram pracy</vt:lpstr>
      <vt:lpstr>Zrealizowane cele</vt:lpstr>
      <vt:lpstr>Bibliografia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Alkilowanie benzenu α-olefinami</dc:title>
  <dc:creator>user</dc:creator>
  <cp:lastModifiedBy>Pawel Szynal</cp:lastModifiedBy>
  <cp:revision>20</cp:revision>
  <dcterms:created xsi:type="dcterms:W3CDTF">2012-10-01T11:41:48Z</dcterms:created>
  <dcterms:modified xsi:type="dcterms:W3CDTF">2019-10-22T13:08:53Z</dcterms:modified>
</cp:coreProperties>
</file>