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75" r:id="rId5"/>
    <p:sldId id="272" r:id="rId6"/>
    <p:sldId id="259" r:id="rId7"/>
    <p:sldId id="273" r:id="rId8"/>
    <p:sldId id="274" r:id="rId9"/>
    <p:sldId id="263" r:id="rId10"/>
    <p:sldId id="264" r:id="rId11"/>
    <p:sldId id="266" r:id="rId12"/>
    <p:sldId id="267" r:id="rId13"/>
    <p:sldId id="271" r:id="rId14"/>
    <p:sldId id="262" r:id="rId15"/>
    <p:sldId id="269" r:id="rId16"/>
    <p:sldId id="270" r:id="rId17"/>
    <p:sldId id="268" r:id="rId18"/>
    <p:sldId id="261" r:id="rId19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r>
              <a:rPr lang="pl-PL"/>
              <a:t>Kliknij, aby edytować styl wzorca podtytułu</a:t>
            </a:r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net.com/how-to/how-to-track-your-heart-rate-with-a-smartpho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net.com/how-to/how-to-track-your-heart-rate-with-a-smartphon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itware.com/pulse-physiology-2-2-0-releas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Aplikacja do symulacji </a:t>
            </a:r>
            <a:br>
              <a:rPr lang="pl-PL" dirty="0"/>
            </a:br>
            <a:r>
              <a:rPr lang="pl-PL" dirty="0"/>
              <a:t>cyklu hemodynamicznego serca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3249" y="5733256"/>
            <a:ext cx="7089775" cy="900112"/>
          </a:xfrm>
        </p:spPr>
        <p:txBody>
          <a:bodyPr/>
          <a:lstStyle/>
          <a:p>
            <a:pPr algn="l"/>
            <a:r>
              <a:rPr lang="pl-PL" dirty="0"/>
              <a:t>Promotor: Dr inż. Jacek Cichosz	     Wykonał: Paweł Szynal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73250" y="4329914"/>
            <a:ext cx="708977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rgbClr val="FFD3A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endParaRPr lang="pl-PL" kern="0" dirty="0"/>
          </a:p>
          <a:p>
            <a:pPr algn="l"/>
            <a:endParaRPr lang="pl-PL" kern="0" dirty="0"/>
          </a:p>
          <a:p>
            <a:pPr algn="l"/>
            <a:endParaRPr lang="pl-PL" kern="0" dirty="0"/>
          </a:p>
          <a:p>
            <a:pPr algn="l"/>
            <a:endParaRPr lang="pl-PL" kern="0" dirty="0"/>
          </a:p>
          <a:p>
            <a:pPr algn="l"/>
            <a:endParaRPr lang="pl-PL" kern="0" dirty="0"/>
          </a:p>
          <a:p>
            <a:pPr algn="l"/>
            <a:endParaRPr lang="pl-PL" kern="0" dirty="0"/>
          </a:p>
          <a:p>
            <a:pPr algn="l"/>
            <a:endParaRPr lang="pl-PL" kern="0" dirty="0"/>
          </a:p>
          <a:p>
            <a:pPr algn="l"/>
            <a:r>
              <a:rPr lang="pl-PL" kern="0" dirty="0"/>
              <a:t>Wydział: Elektroniki</a:t>
            </a:r>
          </a:p>
          <a:p>
            <a:pPr algn="l"/>
            <a:r>
              <a:rPr lang="pl-PL" kern="0" dirty="0"/>
              <a:t>Kierunek: Informatyka</a:t>
            </a:r>
          </a:p>
          <a:p>
            <a:pPr algn="l"/>
            <a:r>
              <a:rPr lang="pl-PL" kern="0" dirty="0"/>
              <a:t>Specjalizacja: Inżynieria systemów informatycznych</a:t>
            </a:r>
          </a:p>
          <a:p>
            <a:pPr algn="l"/>
            <a:br>
              <a:rPr lang="pl-PL" kern="0" dirty="0"/>
            </a:br>
            <a:endParaRPr lang="pl-PL" kern="0" dirty="0"/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pl-PL" dirty="0"/>
              <a:t>Cele teoretyczne i poznawcze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Poznanie funkcjonowania ludzkiego serca</a:t>
            </a:r>
          </a:p>
          <a:p>
            <a:r>
              <a:rPr lang="pl-PL" dirty="0"/>
              <a:t>poznanie silnika Unity3D</a:t>
            </a:r>
          </a:p>
          <a:p>
            <a:r>
              <a:rPr lang="pl-PL" dirty="0"/>
              <a:t>Poznanie proceduralnej geometrii niezbędnej do generowania i renderowania obiektów 3D, </a:t>
            </a:r>
          </a:p>
          <a:p>
            <a:r>
              <a:rPr lang="pl-PL" dirty="0"/>
              <a:t>Poznanie podstaw programowania w ShaderLab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1066227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pl-PL" dirty="0"/>
              <a:t>Cele praktyczne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Zwiększenie tempa i skuteczności uczenia się anatomi serca przez studentów medycyny</a:t>
            </a:r>
          </a:p>
          <a:p>
            <a:r>
              <a:rPr lang="pl-PL" dirty="0"/>
              <a:t>Aplikacja umożliwiajaca pomiar tętna</a:t>
            </a:r>
          </a:p>
        </p:txBody>
      </p:sp>
    </p:spTree>
    <p:extLst>
      <p:ext uri="{BB962C8B-B14F-4D97-AF65-F5344CB8AC3E}">
        <p14:creationId xmlns:p14="http://schemas.microsoft.com/office/powerpoint/2010/main" val="2972872453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metodologiczne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Badanie szybkiego renderingu modeli3D z szczegółami na urzadzeniach mobilnych</a:t>
            </a:r>
          </a:p>
          <a:p>
            <a:r>
              <a:rPr lang="pl-PL" dirty="0"/>
              <a:t>Badanie pomaru tętana różnymi metodami</a:t>
            </a:r>
          </a:p>
        </p:txBody>
      </p:sp>
    </p:spTree>
    <p:extLst>
      <p:ext uri="{BB962C8B-B14F-4D97-AF65-F5344CB8AC3E}">
        <p14:creationId xmlns:p14="http://schemas.microsoft.com/office/powerpoint/2010/main" val="213991956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aplikacji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500" dirty="0"/>
              <a:t>Obsługuje iOS, macOS i Android 4.3 i nowsze </a:t>
            </a:r>
          </a:p>
          <a:p>
            <a:r>
              <a:rPr lang="pl-PL" sz="2500" dirty="0"/>
              <a:t>Transfer danych w czasie rzeczywistym </a:t>
            </a:r>
          </a:p>
          <a:p>
            <a:r>
              <a:rPr lang="pl-PL" sz="2500" dirty="0"/>
              <a:t>Pomiar tętna za pomocą aparatu i zewnętrznego urządzenia (smartwatch</a:t>
            </a:r>
          </a:p>
          <a:p>
            <a:r>
              <a:rPr lang="pl-PL" sz="2500" dirty="0"/>
              <a:t>Pobieranie pomiaru tętna z różnych pasków piersiowych i zegarków BLE (np. Wahoo BlueHR, Mio Alpha).</a:t>
            </a:r>
          </a:p>
          <a:p>
            <a:r>
              <a:rPr lang="pl-PL" sz="2500" dirty="0"/>
              <a:t>Zawiera przykłady wizualizacji ( np. Interaktywny model serca)</a:t>
            </a:r>
          </a:p>
        </p:txBody>
      </p:sp>
    </p:spTree>
    <p:extLst>
      <p:ext uri="{BB962C8B-B14F-4D97-AF65-F5344CB8AC3E}">
        <p14:creationId xmlns:p14="http://schemas.microsoft.com/office/powerpoint/2010/main" val="811512208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metod realizacji celu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98133"/>
            <a:ext cx="3335912" cy="175404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94" y="4085022"/>
            <a:ext cx="1298848" cy="1298848"/>
          </a:xfrm>
          <a:prstGeom prst="rect">
            <a:avLst/>
          </a:prstGeom>
        </p:spPr>
      </p:pic>
      <p:pic>
        <p:nvPicPr>
          <p:cNvPr id="3086" name="Picture 14" descr="Znalezione obrazy dla zapytania RESHARP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94" y="4085022"/>
            <a:ext cx="1283218" cy="128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711" y="1998133"/>
            <a:ext cx="165618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55794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Harmonogram pracy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sz="2500" dirty="0"/>
          </a:p>
          <a:p>
            <a:r>
              <a:rPr lang="pl-PL" sz="2500" dirty="0"/>
              <a:t>(31.10.2019) Pobieranie pomiaru tętna z różnych pasków piersiowych i zegarków BLE</a:t>
            </a:r>
          </a:p>
          <a:p>
            <a:r>
              <a:rPr lang="pl-PL" sz="2500" dirty="0"/>
              <a:t>(11.11.2019) Wizualizaca pracy serca</a:t>
            </a:r>
          </a:p>
          <a:p>
            <a:r>
              <a:rPr lang="pl-PL" sz="2500" dirty="0"/>
              <a:t>(25.11.2019) Przedstawienie symulacji pracy serca </a:t>
            </a:r>
          </a:p>
          <a:p>
            <a:r>
              <a:rPr lang="pl-PL" sz="2500" dirty="0"/>
              <a:t>(30.11.2019) Testowanie</a:t>
            </a:r>
          </a:p>
          <a:p>
            <a:r>
              <a:rPr lang="pl-PL" sz="2500" dirty="0"/>
              <a:t>(10.12.2019) Dokumentacja</a:t>
            </a:r>
          </a:p>
          <a:p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2280012502"/>
      </p:ext>
    </p:extLst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Zrealizowane cele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do pomiaru tętna za pomocą aparatu (kamera internetowa, natywny aparat z Androidem, kamera iOS itp.)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sp>
        <p:nvSpPr>
          <p:cNvPr id="4" name="AutoShape 2" descr="Znalezione obrazy dla zapytania U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06" y="4149080"/>
            <a:ext cx="8124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60838"/>
      </p:ext>
    </p:extLst>
  </p:cSld>
  <p:clrMapOvr>
    <a:masterClrMapping/>
  </p:clrMapOvr>
  <p:transition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sz="2000" dirty="0"/>
          </a:p>
          <a:p>
            <a:r>
              <a:rPr lang="en-US" sz="2000" dirty="0"/>
              <a:t>Betts, J. Gordon (2013). </a:t>
            </a:r>
            <a:r>
              <a:rPr lang="en-US" sz="1500" dirty="0"/>
              <a:t>Anatomy &amp; physiology. pp. 787–846. ISBN 1-938168-13-5. Retrieved 11 August 2014</a:t>
            </a:r>
            <a:endParaRPr lang="pl-PL" sz="1500" dirty="0"/>
          </a:p>
          <a:p>
            <a:r>
              <a:rPr lang="pl-PL" sz="2000" dirty="0"/>
              <a:t>“Anatomia człowieka“, Adam Bochenek i Michał Reicher, </a:t>
            </a:r>
            <a:r>
              <a:rPr lang="pl-PL" sz="1500" dirty="0"/>
              <a:t>PZWL wyd. VII, Warszawa 1999</a:t>
            </a:r>
          </a:p>
          <a:p>
            <a:endParaRPr lang="pl-PL" sz="1500" dirty="0"/>
          </a:p>
          <a:p>
            <a:r>
              <a:rPr lang="pl-PL" sz="2000" dirty="0"/>
              <a:t>Dokumetnacja Unity </a:t>
            </a:r>
            <a:r>
              <a:rPr lang="pl-PL" sz="1000" dirty="0"/>
              <a:t>(thttps://docs.unity3d.com/Manual/index.html)</a:t>
            </a:r>
          </a:p>
          <a:p>
            <a:endParaRPr lang="pl-PL" sz="1000" i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7071451"/>
      </p:ext>
    </p:extLst>
  </p:cSld>
  <p:clrMapOvr>
    <a:masterClrMapping/>
  </p:clrMapOvr>
  <p:transition>
    <p:randomBa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Czas na pytania ?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Paweł Szynal</a:t>
            </a:r>
          </a:p>
        </p:txBody>
      </p:sp>
    </p:spTree>
    <p:extLst>
      <p:ext uri="{BB962C8B-B14F-4D97-AF65-F5344CB8AC3E}">
        <p14:creationId xmlns:p14="http://schemas.microsoft.com/office/powerpoint/2010/main" val="169798607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204864"/>
            <a:ext cx="8424862" cy="453724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sz="2500" dirty="0"/>
              <a:t>Wprowadzenie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Przedtawienie tematu pracy dyplomowej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Wymagania aplikacji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Metody realizacji</a:t>
            </a:r>
          </a:p>
          <a:p>
            <a:pPr marL="514350" indent="-514350">
              <a:buFont typeface="+mj-lt"/>
              <a:buAutoNum type="arabicPeriod"/>
            </a:pPr>
            <a:endParaRPr lang="pl-PL" sz="2500" dirty="0"/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Prezentacja aplikacji</a:t>
            </a:r>
          </a:p>
          <a:p>
            <a:pPr marL="0" indent="0">
              <a:buNone/>
            </a:pPr>
            <a:endParaRPr lang="pl-PL" sz="2500" dirty="0"/>
          </a:p>
          <a:p>
            <a:pPr marL="0" indent="0">
              <a:buNone/>
            </a:pPr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1496999211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Aplikacja do symulacji</a:t>
            </a:r>
          </a:p>
          <a:p>
            <a:pPr marL="0" indent="0" algn="ctr">
              <a:buNone/>
            </a:pPr>
            <a:r>
              <a:rPr lang="pl-PL" dirty="0"/>
              <a:t> cyklu hemodynamicznego serca</a:t>
            </a:r>
          </a:p>
          <a:p>
            <a:pPr marL="0" indent="0" algn="ctr">
              <a:buNone/>
            </a:pPr>
            <a:r>
              <a:rPr lang="pl-PL" sz="2000" dirty="0"/>
              <a:t>(</a:t>
            </a:r>
            <a:r>
              <a:rPr lang="en-US" sz="2000" dirty="0"/>
              <a:t>Application for simulation of hemodynamic cardiac cycle</a:t>
            </a:r>
            <a:r>
              <a:rPr lang="pl-PL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9776459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Wymagania aplikacji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ma na celu wspomóc szkolenia medyczne. </a:t>
            </a:r>
          </a:p>
          <a:p>
            <a:endParaRPr lang="pl-PL" dirty="0"/>
          </a:p>
          <a:p>
            <a:r>
              <a:rPr lang="pl-PL" dirty="0"/>
              <a:t>Aplikacja posiada przykłady generowania fizjologicznych danych pacjenta, renderowania danych pacjenta oraz pełnego monitora parametrów życiowych.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087257641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Serca</a:t>
            </a:r>
            <a:endParaRPr lang="pl-PL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6DF40-1079-439D-92CD-C06E01D4F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881189"/>
            <a:ext cx="8424862" cy="4346574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77585-1813-41DB-A960-3C69849F1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423" y="1881189"/>
            <a:ext cx="3347153" cy="472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21877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Wireframe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4525" y="622867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hlinkClick r:id="rId2"/>
              </a:rPr>
              <a:t>https://www.cnet.com/how-to/how-to-track-your-heart-rate-with-a-smartphone/</a:t>
            </a:r>
            <a:endParaRPr lang="pl-P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3578FE-F3EE-4F4C-881F-B6233E6A2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6" y="1857264"/>
            <a:ext cx="5890998" cy="4860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A7EB1F-2837-447E-BA56-B5330335D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049" y="1857263"/>
            <a:ext cx="3829050" cy="48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12866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Podobne aplikacje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6228678"/>
            <a:ext cx="7824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https://www.cnet.com/how-to/how-to-track-your-heart-rate-with-a-smartphone/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8" y="1952005"/>
            <a:ext cx="7995692" cy="42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78213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Symulacja pracy Serca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352" y="1881189"/>
            <a:ext cx="7454533" cy="43561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16993" y="6318612"/>
            <a:ext cx="6413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https://blog.kitware.com/pulse-physiology-2-2-0-release/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7765516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pracy dyplomowej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Cele teoretyczne i poznawcze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Cele praktyczne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Cele metodologiczne</a:t>
            </a:r>
          </a:p>
        </p:txBody>
      </p:sp>
    </p:spTree>
    <p:extLst>
      <p:ext uri="{BB962C8B-B14F-4D97-AF65-F5344CB8AC3E}">
        <p14:creationId xmlns:p14="http://schemas.microsoft.com/office/powerpoint/2010/main" val="2189098860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678</TotalTime>
  <Words>386</Words>
  <Application>Microsoft Office PowerPoint</Application>
  <PresentationFormat>On-screen Show (4:3)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szablon1-PL</vt:lpstr>
      <vt:lpstr>Aplikacja do symulacji  cyklu hemodynamicznego serca</vt:lpstr>
      <vt:lpstr>Plan prezentacji</vt:lpstr>
      <vt:lpstr>Wprowadzenie</vt:lpstr>
      <vt:lpstr>Wymagania aplikacji</vt:lpstr>
      <vt:lpstr>Model Serca</vt:lpstr>
      <vt:lpstr>Wireframe</vt:lpstr>
      <vt:lpstr>Podobne aplikacje</vt:lpstr>
      <vt:lpstr>Symulacja pracy Serca</vt:lpstr>
      <vt:lpstr>Cele pracy dyplomowej</vt:lpstr>
      <vt:lpstr>Cele teoretyczne i poznawcze </vt:lpstr>
      <vt:lpstr>Cele praktyczne</vt:lpstr>
      <vt:lpstr>Cele metodologiczne</vt:lpstr>
      <vt:lpstr>Wymagania aplikacji</vt:lpstr>
      <vt:lpstr>Wybór metod realizacji celu</vt:lpstr>
      <vt:lpstr>Harmonogram pracy</vt:lpstr>
      <vt:lpstr>Zrealizowane cele</vt:lpstr>
      <vt:lpstr>Bibliografia</vt:lpstr>
      <vt:lpstr>Dziękuję za uwagę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Alkilowanie benzenu α-olefinami</dc:title>
  <dc:creator>user</dc:creator>
  <cp:lastModifiedBy>Pawel Szynal</cp:lastModifiedBy>
  <cp:revision>23</cp:revision>
  <dcterms:created xsi:type="dcterms:W3CDTF">2012-10-01T11:41:48Z</dcterms:created>
  <dcterms:modified xsi:type="dcterms:W3CDTF">2019-11-26T12:36:53Z</dcterms:modified>
</cp:coreProperties>
</file>