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72" r:id="rId5"/>
    <p:sldId id="259" r:id="rId6"/>
    <p:sldId id="263" r:id="rId7"/>
    <p:sldId id="264" r:id="rId8"/>
    <p:sldId id="265" r:id="rId9"/>
    <p:sldId id="266" r:id="rId10"/>
    <p:sldId id="267" r:id="rId11"/>
    <p:sldId id="271" r:id="rId12"/>
    <p:sldId id="262" r:id="rId13"/>
    <p:sldId id="269" r:id="rId14"/>
    <p:sldId id="270" r:id="rId15"/>
    <p:sldId id="268" r:id="rId16"/>
    <p:sldId id="261" r:id="rId17"/>
    <p:sldId id="260" r:id="rId18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Aplikacja do symulacji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cyklu </a:t>
            </a:r>
            <a:r>
              <a:rPr lang="pl-PL" dirty="0"/>
              <a:t>hemodynamicznego serca</a:t>
            </a:r>
            <a:endParaRPr 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3249" y="5733256"/>
            <a:ext cx="7089775" cy="900112"/>
          </a:xfrm>
        </p:spPr>
        <p:txBody>
          <a:bodyPr/>
          <a:lstStyle/>
          <a:p>
            <a:pPr algn="l"/>
            <a:r>
              <a:rPr lang="pl-PL" dirty="0" smtClean="0"/>
              <a:t>Promotor: D</a:t>
            </a:r>
            <a:r>
              <a:rPr lang="pl-PL" dirty="0" smtClean="0"/>
              <a:t>r </a:t>
            </a:r>
            <a:r>
              <a:rPr lang="pl-PL" dirty="0"/>
              <a:t>inż. Jacek Cichosz</a:t>
            </a:r>
            <a:r>
              <a:rPr lang="pl-PL" dirty="0" smtClean="0"/>
              <a:t>	     Wykonał: Paweł Szynal</a:t>
            </a:r>
            <a:endParaRPr lang="pl-PL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73250" y="4329914"/>
            <a:ext cx="708977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rgbClr val="FFD3A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endParaRPr lang="pl-PL" kern="0" dirty="0" smtClean="0"/>
          </a:p>
          <a:p>
            <a:pPr algn="l"/>
            <a:endParaRPr lang="pl-PL" kern="0" dirty="0"/>
          </a:p>
          <a:p>
            <a:pPr algn="l"/>
            <a:endParaRPr lang="pl-PL" kern="0" dirty="0" smtClean="0"/>
          </a:p>
          <a:p>
            <a:pPr algn="l"/>
            <a:endParaRPr lang="pl-PL" kern="0" dirty="0" smtClean="0"/>
          </a:p>
          <a:p>
            <a:pPr algn="l"/>
            <a:endParaRPr lang="pl-PL" kern="0" dirty="0"/>
          </a:p>
          <a:p>
            <a:pPr algn="l"/>
            <a:endParaRPr lang="pl-PL" kern="0" dirty="0" smtClean="0"/>
          </a:p>
          <a:p>
            <a:pPr algn="l"/>
            <a:endParaRPr lang="pl-PL" kern="0" dirty="0"/>
          </a:p>
          <a:p>
            <a:pPr algn="l"/>
            <a:r>
              <a:rPr lang="pl-PL" kern="0" dirty="0" smtClean="0"/>
              <a:t>Wydział: Elektroniki</a:t>
            </a:r>
          </a:p>
          <a:p>
            <a:pPr algn="l"/>
            <a:r>
              <a:rPr lang="pl-PL" kern="0" dirty="0" smtClean="0"/>
              <a:t>Kierunek: Informatyka</a:t>
            </a:r>
          </a:p>
          <a:p>
            <a:pPr algn="l"/>
            <a:r>
              <a:rPr lang="pl-PL" kern="0" dirty="0"/>
              <a:t>Specjalizacja: Inżynieria systemów informatycznych</a:t>
            </a:r>
            <a:endParaRPr lang="pl-PL" kern="0" dirty="0" smtClean="0"/>
          </a:p>
          <a:p>
            <a:pPr algn="l"/>
            <a:r>
              <a:rPr lang="pl-PL" kern="0" dirty="0" smtClean="0"/>
              <a:t/>
            </a:r>
            <a:br>
              <a:rPr lang="pl-PL" kern="0" dirty="0" smtClean="0"/>
            </a:br>
            <a:endParaRPr lang="pl-PL" kern="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metodologiczne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991956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</a:t>
            </a:r>
            <a:r>
              <a:rPr lang="pl-PL" dirty="0" smtClean="0"/>
              <a:t>aplikacji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1512208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Wybór </a:t>
            </a:r>
            <a:r>
              <a:rPr lang="pl-PL" dirty="0" smtClean="0"/>
              <a:t>metod </a:t>
            </a:r>
            <a:r>
              <a:rPr lang="pl-PL" dirty="0"/>
              <a:t>realizacji celu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501355794"/>
      </p:ext>
    </p:extLst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Harmonogram pracy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0012502"/>
      </p:ext>
    </p:extLst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Zrealizowane cele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2960838"/>
      </p:ext>
    </p:extLst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sz="2000" dirty="0" smtClean="0"/>
          </a:p>
          <a:p>
            <a:r>
              <a:rPr lang="en-US" sz="2000" dirty="0" smtClean="0"/>
              <a:t>Betts, J. Gordon (2013). </a:t>
            </a:r>
            <a:r>
              <a:rPr lang="en-US" sz="1500" dirty="0" smtClean="0"/>
              <a:t>Anatomy &amp; physiology. pp. 787–846. ISBN 1-938168-13-5. Retrieved 11 August 2014</a:t>
            </a:r>
            <a:endParaRPr lang="pl-PL" sz="1500" dirty="0" smtClean="0"/>
          </a:p>
          <a:p>
            <a:r>
              <a:rPr lang="pl-PL" sz="2000" dirty="0"/>
              <a:t>“Anatomia człowieka“, Adam Bochenek i Michał Reicher, </a:t>
            </a:r>
            <a:r>
              <a:rPr lang="pl-PL" sz="1500" dirty="0"/>
              <a:t>PZWL wyd. VII, Warszawa </a:t>
            </a:r>
            <a:r>
              <a:rPr lang="pl-PL" sz="1500" dirty="0" smtClean="0"/>
              <a:t>1999</a:t>
            </a:r>
          </a:p>
          <a:p>
            <a:endParaRPr lang="pl-PL" sz="1500" dirty="0" smtClean="0"/>
          </a:p>
          <a:p>
            <a:endParaRPr lang="pl-PL" sz="1500" dirty="0" smtClean="0"/>
          </a:p>
          <a:p>
            <a:endParaRPr lang="pl-PL" sz="20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7071451"/>
      </p:ext>
    </p:extLst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798607"/>
      </p:ext>
    </p:extLst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Wykaz cytowanych </a:t>
            </a:r>
            <a:r>
              <a:rPr lang="pl-PL" dirty="0" smtClean="0"/>
              <a:t>źródeł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5849958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prezentacji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2204864"/>
            <a:ext cx="8424862" cy="45372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Wprowadzenie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Wyjasnienie tematu pracy dyplomowej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Uzasadnienie podjętego celu </a:t>
            </a:r>
            <a:r>
              <a:rPr lang="pl-PL" sz="2500" dirty="0" smtClean="0"/>
              <a:t>pracy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Cele pracy </a:t>
            </a:r>
            <a:r>
              <a:rPr lang="pl-PL" sz="2500" dirty="0" smtClean="0"/>
              <a:t>dyplomowej</a:t>
            </a:r>
            <a:endParaRPr lang="pl-PL" sz="2500" dirty="0"/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Wymagania </a:t>
            </a:r>
            <a:r>
              <a:rPr lang="pl-PL" sz="2500" dirty="0" smtClean="0"/>
              <a:t>aplikacji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Metody realizacji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Harmonogram </a:t>
            </a:r>
            <a:r>
              <a:rPr lang="pl-PL" sz="2500" dirty="0" smtClean="0"/>
              <a:t>pracy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 smtClean="0"/>
              <a:t>Podsumowanie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500" dirty="0"/>
              <a:t>Wykaz cytowanych źródeł</a:t>
            </a:r>
            <a:endParaRPr lang="pl-PL" sz="2500" dirty="0" smtClean="0"/>
          </a:p>
          <a:p>
            <a:pPr marL="514350" indent="-514350">
              <a:buFont typeface="+mj-lt"/>
              <a:buAutoNum type="arabicPeriod"/>
            </a:pPr>
            <a:endParaRPr lang="pl-PL" sz="2500" dirty="0"/>
          </a:p>
        </p:txBody>
      </p:sp>
    </p:spTree>
    <p:extLst>
      <p:ext uri="{BB962C8B-B14F-4D97-AF65-F5344CB8AC3E}">
        <p14:creationId xmlns:p14="http://schemas.microsoft.com/office/powerpoint/2010/main" val="149699921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 smtClean="0"/>
          </a:p>
          <a:p>
            <a:pPr marL="0" indent="0" algn="ctr">
              <a:buNone/>
            </a:pPr>
            <a:r>
              <a:rPr lang="pl-PL" dirty="0" smtClean="0"/>
              <a:t>Aplikacja </a:t>
            </a:r>
            <a:r>
              <a:rPr lang="pl-PL" dirty="0"/>
              <a:t>do </a:t>
            </a:r>
            <a:r>
              <a:rPr lang="pl-PL" dirty="0" smtClean="0"/>
              <a:t>symulacji</a:t>
            </a:r>
          </a:p>
          <a:p>
            <a:pPr marL="0" indent="0" algn="ctr">
              <a:buNone/>
            </a:pPr>
            <a:r>
              <a:rPr lang="pl-PL" dirty="0" smtClean="0"/>
              <a:t> </a:t>
            </a:r>
            <a:r>
              <a:rPr lang="pl-PL" dirty="0"/>
              <a:t>cyklu hemodynamicznego </a:t>
            </a:r>
            <a:r>
              <a:rPr lang="pl-PL" dirty="0" smtClean="0"/>
              <a:t>serca</a:t>
            </a:r>
          </a:p>
          <a:p>
            <a:pPr marL="0" indent="0" algn="ctr">
              <a:buNone/>
            </a:pPr>
            <a:r>
              <a:rPr lang="pl-PL" sz="2000" dirty="0" smtClean="0"/>
              <a:t>(</a:t>
            </a:r>
            <a:r>
              <a:rPr lang="en-US" sz="2000" dirty="0"/>
              <a:t>Application for simulation of hemodynamic cardiac cycle</a:t>
            </a:r>
            <a:r>
              <a:rPr lang="pl-P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77645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Cykl hemodynamiczny serca</a:t>
            </a:r>
            <a:br>
              <a:rPr lang="pl-PL" dirty="0" smtClean="0"/>
            </a:br>
            <a:r>
              <a:rPr lang="pl-PL" sz="2000" dirty="0" smtClean="0"/>
              <a:t>(Cykl </a:t>
            </a:r>
            <a:r>
              <a:rPr lang="pl-PL" sz="2000" dirty="0"/>
              <a:t>pracy </a:t>
            </a:r>
            <a:r>
              <a:rPr lang="pl-PL" sz="2000" dirty="0" smtClean="0"/>
              <a:t>serca)</a:t>
            </a:r>
            <a:endParaRPr lang="pl-PL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000" b="1" dirty="0"/>
              <a:t>Cykl pracy </a:t>
            </a:r>
            <a:r>
              <a:rPr lang="pl-PL" sz="2000" b="1" dirty="0" smtClean="0"/>
              <a:t>serca</a:t>
            </a:r>
            <a:r>
              <a:rPr lang="pl-PL" sz="2000" b="1" dirty="0"/>
              <a:t>: </a:t>
            </a:r>
            <a:r>
              <a:rPr lang="pl-PL" sz="1500" dirty="0" smtClean="0"/>
              <a:t>działanie </a:t>
            </a:r>
            <a:r>
              <a:rPr lang="pl-PL" sz="1500" dirty="0"/>
              <a:t>ludzkiego </a:t>
            </a:r>
            <a:r>
              <a:rPr lang="pl-PL" sz="1500" dirty="0" smtClean="0"/>
              <a:t>serca </a:t>
            </a:r>
            <a:r>
              <a:rPr lang="pl-PL" sz="1500" dirty="0"/>
              <a:t>od zakończenia jednego uderzenia serca do początku następnego. </a:t>
            </a:r>
            <a:r>
              <a:rPr lang="pl-PL" sz="1500" dirty="0" smtClean="0"/>
              <a:t>Składa </a:t>
            </a:r>
            <a:r>
              <a:rPr lang="pl-PL" sz="1500" dirty="0"/>
              <a:t>się </a:t>
            </a:r>
            <a:r>
              <a:rPr lang="pl-PL" sz="1500" dirty="0" smtClean="0"/>
              <a:t>w uproszczeniu z dwóch </a:t>
            </a:r>
            <a:r>
              <a:rPr lang="pl-PL" sz="1500" dirty="0"/>
              <a:t>okresów: jednego, w którym mięsień sercowy rozluźnia się i wypełnia krwią, zwanego rozkurczem </a:t>
            </a:r>
            <a:r>
              <a:rPr lang="pl-PL" sz="1500" dirty="0" smtClean="0"/>
              <a:t> </a:t>
            </a:r>
            <a:r>
              <a:rPr lang="pl-PL" sz="1500" dirty="0"/>
              <a:t>po którym następuje okres silnego skurczu i pompowania krwi, zwany </a:t>
            </a:r>
            <a:r>
              <a:rPr lang="pl-PL" sz="1500" dirty="0" smtClean="0"/>
              <a:t>skurczem.</a:t>
            </a:r>
          </a:p>
          <a:p>
            <a:pPr marL="0" indent="0">
              <a:buNone/>
            </a:pPr>
            <a:endParaRPr lang="pl-PL" sz="1500" dirty="0" smtClean="0"/>
          </a:p>
          <a:p>
            <a:pPr marL="0" indent="0">
              <a:buNone/>
            </a:pPr>
            <a:r>
              <a:rPr lang="pl-PL" sz="1500" dirty="0" smtClean="0"/>
              <a:t>Częstotliwość: </a:t>
            </a:r>
            <a:r>
              <a:rPr lang="pl-PL" sz="1500" dirty="0"/>
              <a:t>60–100 na minutę </a:t>
            </a:r>
          </a:p>
          <a:p>
            <a:pPr marL="0" indent="0">
              <a:buNone/>
            </a:pPr>
            <a:r>
              <a:rPr lang="pl-PL" sz="1500" dirty="0" smtClean="0"/>
              <a:t>Czas trwania: </a:t>
            </a:r>
            <a:r>
              <a:rPr lang="pl-PL" sz="1500" dirty="0"/>
              <a:t>0,6–1 sekundy </a:t>
            </a:r>
          </a:p>
        </p:txBody>
      </p:sp>
    </p:spTree>
    <p:extLst>
      <p:ext uri="{BB962C8B-B14F-4D97-AF65-F5344CB8AC3E}">
        <p14:creationId xmlns:p14="http://schemas.microsoft.com/office/powerpoint/2010/main" val="4203721877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Uzasadnienie </a:t>
            </a:r>
            <a:r>
              <a:rPr lang="pl-PL" dirty="0"/>
              <a:t>podjętego celu pracy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640712866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pracy dyplomowej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Cele </a:t>
            </a:r>
            <a:r>
              <a:rPr lang="pl-PL" dirty="0"/>
              <a:t>teoretyczne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Cele poznawcze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Cele praktyczne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Cele metodologiczne</a:t>
            </a:r>
          </a:p>
        </p:txBody>
      </p:sp>
    </p:spTree>
    <p:extLst>
      <p:ext uri="{BB962C8B-B14F-4D97-AF65-F5344CB8AC3E}">
        <p14:creationId xmlns:p14="http://schemas.microsoft.com/office/powerpoint/2010/main" val="2189098860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Cele teoretyczne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1066227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</a:t>
            </a:r>
            <a:r>
              <a:rPr lang="pl-PL" dirty="0" smtClean="0"/>
              <a:t>poznawcze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970169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Cele praktyczne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2872453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592</TotalTime>
  <Words>204</Words>
  <Application>Microsoft Office PowerPoint</Application>
  <PresentationFormat>On-screen Show (4:3)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szablon1-PL</vt:lpstr>
      <vt:lpstr>Aplikacja do symulacji  cyklu hemodynamicznego serca</vt:lpstr>
      <vt:lpstr>Plan prezentacji</vt:lpstr>
      <vt:lpstr>Wprowadzenie</vt:lpstr>
      <vt:lpstr>Cykl hemodynamiczny serca (Cykl pracy serca)</vt:lpstr>
      <vt:lpstr>Uzasadnienie podjętego celu pracy</vt:lpstr>
      <vt:lpstr>Cele pracy dyplomowej</vt:lpstr>
      <vt:lpstr>Cele teoretyczne </vt:lpstr>
      <vt:lpstr>Cele poznawcze</vt:lpstr>
      <vt:lpstr>Cele praktyczne</vt:lpstr>
      <vt:lpstr>Cele metodologiczne</vt:lpstr>
      <vt:lpstr>Wymagania aplikacji</vt:lpstr>
      <vt:lpstr>Wybór metod realizacji celu</vt:lpstr>
      <vt:lpstr>Harmonogram pracy</vt:lpstr>
      <vt:lpstr>Zrealizowane cele</vt:lpstr>
      <vt:lpstr>Bibliografia</vt:lpstr>
      <vt:lpstr>Podsumowanie</vt:lpstr>
      <vt:lpstr>Wykaz cytowanych źródeł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Alkilowanie benzenu α-olefinami</dc:title>
  <dc:creator>user</dc:creator>
  <cp:lastModifiedBy>Pawel Szynal</cp:lastModifiedBy>
  <cp:revision>10</cp:revision>
  <dcterms:created xsi:type="dcterms:W3CDTF">2012-10-01T11:41:48Z</dcterms:created>
  <dcterms:modified xsi:type="dcterms:W3CDTF">2019-10-20T19:54:12Z</dcterms:modified>
</cp:coreProperties>
</file>