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8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31464-310F-6240-B9DE-85360EA0AC1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ABFD-3053-0C4C-89B6-D71BA8DD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AABFD-3053-0C4C-89B6-D71BA8DD9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CE4-4ABE-FB44-81F9-8D26BC2A1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F8D7-8134-8442-BE09-631CE3F1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59F9-0F04-514A-9143-CCC65C5F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3B25-18B1-DE4B-B50F-E77D0213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A82C-057A-FA48-AD76-388ACB9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6763-7A80-B149-AD62-78BBD6E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CEF44-4402-3947-BF44-807014C2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3C9D-CEE9-B640-BC8F-E35F3762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8F59-88BB-F840-8D2D-9D550D9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07B1-3AA1-3F4B-8F4C-E0D966A2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8118-D288-7442-9AF0-9DBF077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D073F-B581-1340-B256-1453D402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2292-B001-CD43-BF61-8919CA4C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2C3C-1837-5E49-813C-E231896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D083-B501-F143-B8B6-ADCF8B8F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3C18-21FD-A340-B175-6AB28C40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7509-5DFD-EA49-9371-9127DDD4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61BC-1D6F-CF40-8DC3-2B7CBA0A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7A14-A613-634E-A878-D99A01F7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239A-EF4E-FA49-A38A-9917DA93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776-C68F-AD4B-810A-16DD706B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EB48-86BD-5341-9EDD-D2222E25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D9F5-192C-C44B-A7E2-E2B5B33D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D90A-0F65-7244-9F92-0B8096CD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86FF-E807-A347-A1C9-9DDC3EFE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643A-FF8C-4A4A-A3A2-A191534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E817-F236-C840-8F1A-07D6051C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D663-C1BC-2949-8847-E1DDFD4E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725B-2690-A54A-943D-12080D2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72ED-7145-D141-ADBF-0D5B3083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1C80-6958-D04D-AAEB-29B8BD25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58CC-24D4-364F-8451-9A1FF7B7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89CC-7991-634B-AF2A-7062C2E3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1DE54-CC0E-DC48-A614-C7B5A487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5578-357B-7A40-8D86-3C43600C2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416D6-6E24-B648-AE3F-307554BC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97769-9E39-EF49-AA38-5FB1DC1F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AA9A5-9E85-9841-B219-75F3FD9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08CD3-AA80-AD40-B32F-80D2737F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0D50-B51C-3F40-B641-F22A4157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3B5F-6D4D-7846-978A-DC50CCA1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45E5-134B-A241-8837-320E62FC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A38F1-C50C-2044-BD01-5ED4B0B8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51F7-3D3F-ED40-8D7A-E0B78881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BDEA-2D78-9B4E-93F2-4D88F77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207F-0654-084F-9F7F-B975768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630-8CB5-AB44-98B0-2877CC9E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7A44-2996-D74A-9991-49B92E1D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3A846-F8E4-F448-B12E-2EFEA15E5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E4881-9A6A-E84B-968B-593A09F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F77E-DA95-0D4C-B4C1-9F0B1A6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DE06-79DF-914F-9BD6-A685353C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6FB-10F0-7A4C-9595-2301BA16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A3796-BE5E-0D45-8E3D-F8EC8621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E79DC-CBC8-F347-906F-74B114A1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2678-A764-FD45-910A-9F657244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BEA0-BE15-5A43-9373-A388B05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5CB9-E3D0-E044-BDB5-674E1B22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AA9E3-C3CC-7C49-9E9E-186ACF47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7407-5EBA-4141-B033-DE77A98F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5B7C-4988-EA43-94AB-7AE1608B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884D-DD17-1C4D-9A14-30C9F90398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03A0-6CD6-2747-9420-43D31BEFB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679F-E532-9247-A32D-AB352DB1F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1D17-4EEC-E74C-ADA4-1CBE9A36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c/c6/Eddy_currents_due_to_magnet.svg/1024px-Eddy_currents_due_to_magnet.svg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5/50/Eddy_current_brake_diagram.svg/1024px-Eddy_current_brake_diagram.svg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dn2.magcraft.com/images/content/laminated-cor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upload.wikimedia.org/wikipedia/commons/thumb/c/c6/Eddy_currents_due_to_magnet.svg/1024px-Eddy_currents_due_to_magnet.svg.pn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80C47-B375-324B-9C23-90680880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CURRENT BRAKING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54FA-73EB-5A45-BF3E-F38698CC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Hywel Jones – T02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99BBB-9626-B84F-9CA1-DB658B46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EDDY CURRENT BRAKE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89FF38-862D-934B-944E-FA61ECF8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2BB3EDF4-6338-7A42-8055-469AA304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0" y="1760889"/>
            <a:ext cx="8829675" cy="49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70B64-D310-0642-8AA4-EDD48B45AE79}"/>
              </a:ext>
            </a:extLst>
          </p:cNvPr>
          <p:cNvSpPr txBox="1"/>
          <p:nvPr/>
        </p:nvSpPr>
        <p:spPr>
          <a:xfrm>
            <a:off x="200025" y="63449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0745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54C7-AB3A-A64D-8A6F-C7629946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DRAG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45778-B3A2-A446-B7F5-D45A3AD10800}"/>
                  </a:ext>
                </a:extLst>
              </p:cNvPr>
              <p:cNvSpPr txBox="1"/>
              <p:nvPr/>
            </p:nvSpPr>
            <p:spPr>
              <a:xfrm>
                <a:off x="410377" y="1885279"/>
                <a:ext cx="3768466" cy="1214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5000" i="1">
                        <a:latin typeface="Cambria Math" panose="02040503050406030204" pitchFamily="18" charset="0"/>
                      </a:rPr>
                      <m:t>𝑒𝑚𝑓</m:t>
                    </m:r>
                    <m:r>
                      <a:rPr lang="en-GB" sz="5000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GB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sz="5000" i="1">
                            <a:latin typeface="Cambria Math" panose="02040503050406030204" pitchFamily="18" charset="0"/>
                          </a:rPr>
                          <m:t>𝛷</m:t>
                        </m:r>
                      </m:num>
                      <m:den>
                        <m:r>
                          <a:rPr lang="en-GB" sz="5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50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45778-B3A2-A446-B7F5-D45A3AD1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77" y="1885279"/>
                <a:ext cx="3768466" cy="1214884"/>
              </a:xfrm>
              <a:prstGeom prst="rect">
                <a:avLst/>
              </a:prstGeom>
              <a:blipFill>
                <a:blip r:embed="rId2"/>
                <a:stretch>
                  <a:fillRect l="-5369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B8CAD1-BE3A-9541-8AFC-237810FA541C}"/>
              </a:ext>
            </a:extLst>
          </p:cNvPr>
          <p:cNvSpPr txBox="1"/>
          <p:nvPr/>
        </p:nvSpPr>
        <p:spPr>
          <a:xfrm>
            <a:off x="410377" y="4033314"/>
            <a:ext cx="17027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∝ </a:t>
            </a:r>
            <a:r>
              <a:rPr lang="en-US" sz="5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B894B-CD20-AE43-93B8-10DB7E90E1C9}"/>
              </a:ext>
            </a:extLst>
          </p:cNvPr>
          <p:cNvSpPr txBox="1"/>
          <p:nvPr/>
        </p:nvSpPr>
        <p:spPr>
          <a:xfrm>
            <a:off x="410377" y="5001112"/>
            <a:ext cx="1810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∝ </a:t>
            </a:r>
            <a:r>
              <a:rPr lang="en-US" sz="5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ADB9D-9D85-A54A-9ADC-9FDFDC71099D}"/>
              </a:ext>
            </a:extLst>
          </p:cNvPr>
          <p:cNvSpPr txBox="1"/>
          <p:nvPr/>
        </p:nvSpPr>
        <p:spPr>
          <a:xfrm>
            <a:off x="4772100" y="2077222"/>
            <a:ext cx="556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emf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force,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the magnetic flux 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time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7D137-5BF0-0244-B005-D7CC83AFA04D}"/>
              </a:ext>
            </a:extLst>
          </p:cNvPr>
          <p:cNvSpPr txBox="1"/>
          <p:nvPr/>
        </p:nvSpPr>
        <p:spPr>
          <a:xfrm>
            <a:off x="4823306" y="4479589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force,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velocity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magnetic field strength</a:t>
            </a:r>
          </a:p>
        </p:txBody>
      </p:sp>
    </p:spTree>
    <p:extLst>
      <p:ext uri="{BB962C8B-B14F-4D97-AF65-F5344CB8AC3E}">
        <p14:creationId xmlns:p14="http://schemas.microsoft.com/office/powerpoint/2010/main" val="4389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2958-E828-E749-8D3B-6F6A47A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EDDY CURRENT BRAKE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F9B3D4-AE4E-704D-B4E1-80B928C6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128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Logo&#10;&#10;Description automatically generated">
            <a:extLst>
              <a:ext uri="{FF2B5EF4-FFF2-40B4-BE49-F238E27FC236}">
                <a16:creationId xmlns:a16="http://schemas.microsoft.com/office/drawing/2014/main" id="{8B243191-FAD3-8B43-973A-39B37F9C2F00}"/>
              </a:ext>
            </a:extLst>
          </p:cNvPr>
          <p:cNvPicPr>
            <a:picLocks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21" y="1604752"/>
            <a:ext cx="8115306" cy="49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3988C8-479C-BE49-8C80-DB601543A221}"/>
              </a:ext>
            </a:extLst>
          </p:cNvPr>
          <p:cNvSpPr txBox="1"/>
          <p:nvPr/>
        </p:nvSpPr>
        <p:spPr>
          <a:xfrm>
            <a:off x="200025" y="63449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01162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92E26-128A-7441-85BA-B8AF9AAF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LAMINATIONS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0165A7-87EC-AA4E-B790-1AF933BDB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797" y="209368"/>
            <a:ext cx="17841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5" descr="Laminated Core">
            <a:extLst>
              <a:ext uri="{FF2B5EF4-FFF2-40B4-BE49-F238E27FC236}">
                <a16:creationId xmlns:a16="http://schemas.microsoft.com/office/drawing/2014/main" id="{D341DF74-0A25-EC47-9F13-55D0ED80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98" y="1328207"/>
            <a:ext cx="6096000" cy="55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EE760-84D4-7643-9DC8-C80A246049D2}"/>
              </a:ext>
            </a:extLst>
          </p:cNvPr>
          <p:cNvSpPr txBox="1"/>
          <p:nvPr/>
        </p:nvSpPr>
        <p:spPr>
          <a:xfrm>
            <a:off x="200025" y="634499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MagCraft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5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9AAE8-47C2-2742-B1F8-42146CDF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A27557-5A11-3C42-86BC-C1D3AC10CCF7}"/>
                  </a:ext>
                </a:extLst>
              </p:cNvPr>
              <p:cNvSpPr/>
              <p:nvPr/>
            </p:nvSpPr>
            <p:spPr>
              <a:xfrm>
                <a:off x="459350" y="1885279"/>
                <a:ext cx="3265446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50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𝑭</m:t>
                    </m:r>
                    <m:r>
                      <a:rPr lang="en-GB" sz="5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5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GB" sz="5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GB" sz="5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GB" sz="5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GB" sz="5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A27557-5A11-3C42-86BC-C1D3AC10C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" y="1885279"/>
                <a:ext cx="3265446" cy="861774"/>
              </a:xfrm>
              <a:prstGeom prst="rect">
                <a:avLst/>
              </a:prstGeom>
              <a:blipFill>
                <a:blip r:embed="rId2"/>
                <a:stretch>
                  <a:fillRect l="-387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248E5-EFBC-4E4E-8577-CED0E5DCC872}"/>
              </a:ext>
            </a:extLst>
          </p:cNvPr>
          <p:cNvSpPr txBox="1"/>
          <p:nvPr/>
        </p:nvSpPr>
        <p:spPr>
          <a:xfrm>
            <a:off x="4057650" y="1900667"/>
            <a:ext cx="7334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is the force, 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is the charge, 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is the velocity</a:t>
            </a:r>
          </a:p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is the magnetic field strength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lorentz force">
            <a:extLst>
              <a:ext uri="{FF2B5EF4-FFF2-40B4-BE49-F238E27FC236}">
                <a16:creationId xmlns:a16="http://schemas.microsoft.com/office/drawing/2014/main" id="{181CEC36-B14B-BE49-BC88-F6915D64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" y="2883750"/>
            <a:ext cx="6097734" cy="33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2816C-F2CB-A14F-AF27-89E08A5C4D02}"/>
              </a:ext>
            </a:extLst>
          </p:cNvPr>
          <p:cNvSpPr txBox="1"/>
          <p:nvPr/>
        </p:nvSpPr>
        <p:spPr>
          <a:xfrm>
            <a:off x="200025" y="6344998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Whitesides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Research Group, Harvard University</a:t>
            </a:r>
          </a:p>
        </p:txBody>
      </p:sp>
      <p:pic>
        <p:nvPicPr>
          <p:cNvPr id="15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735D454B-021A-A046-8C91-16298E7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01" y="2862414"/>
            <a:ext cx="5780344" cy="32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0F68B7-85C6-614C-91BB-4D0CB2D3FDE0}"/>
              </a:ext>
            </a:extLst>
          </p:cNvPr>
          <p:cNvSpPr txBox="1"/>
          <p:nvPr/>
        </p:nvSpPr>
        <p:spPr>
          <a:xfrm>
            <a:off x="9685401" y="633932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80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FC896-0FB2-CB49-B38E-6F7CD337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2149-49C5-0640-A209-1ACA2943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surface is not infinite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surface may not travel in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6044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C696-E944-5C44-BFDD-BFD93A6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6A32-16AE-9F45-A714-F7902D1D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Establish a working model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Analyse the given data</a:t>
            </a:r>
          </a:p>
        </p:txBody>
      </p:sp>
    </p:spTree>
    <p:extLst>
      <p:ext uri="{BB962C8B-B14F-4D97-AF65-F5344CB8AC3E}">
        <p14:creationId xmlns:p14="http://schemas.microsoft.com/office/powerpoint/2010/main" val="206957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134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EDDY CURRENT BRAKING</vt:lpstr>
      <vt:lpstr>LINEAR EDDY CURRENT BRAKE</vt:lpstr>
      <vt:lpstr>THE DRAG FORCE</vt:lpstr>
      <vt:lpstr>DISK EDDY CURRENT BRAKE</vt:lpstr>
      <vt:lpstr>LAMINATIONS</vt:lpstr>
      <vt:lpstr>CREATING THE MODEL</vt:lpstr>
      <vt:lpstr>PROBLEMS</vt:lpstr>
      <vt:lpstr>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EDDY CURRENT BRAKING</dc:title>
  <dc:creator>Hywel Jones</dc:creator>
  <cp:lastModifiedBy>Hywel Jones</cp:lastModifiedBy>
  <cp:revision>9</cp:revision>
  <dcterms:created xsi:type="dcterms:W3CDTF">2021-02-11T15:26:46Z</dcterms:created>
  <dcterms:modified xsi:type="dcterms:W3CDTF">2021-02-15T10:09:24Z</dcterms:modified>
</cp:coreProperties>
</file>