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4"/>
  </p:sldMasterIdLst>
  <p:sldIdLst>
    <p:sldId id="257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2EE2F9-9FD0-4EAF-A977-D7D7663D5E06}">
          <p14:sldIdLst>
            <p14:sldId id="257"/>
            <p14:sldId id="261"/>
            <p14:sldId id="263"/>
            <p14:sldId id="262"/>
            <p14:sldId id="265"/>
            <p14:sldId id="264"/>
            <p14:sldId id="266"/>
            <p14:sldId id="267"/>
            <p14:sldId id="268"/>
            <p14:sldId id="269"/>
            <p14:sldId id="274"/>
            <p14:sldId id="271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ndrews" initials="BA" lastIdx="1" clrIdx="0">
    <p:extLst>
      <p:ext uri="{19B8F6BF-5375-455C-9EA6-DF929625EA0E}">
        <p15:presenceInfo xmlns:p15="http://schemas.microsoft.com/office/powerpoint/2012/main" userId="a09a5c5fab51d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2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+mn-lt"/>
              <a:cs typeface="Arial" panose="020B0604020202020204" pitchFamily="34" charset="0"/>
            </a:rPr>
            <a:t>Theory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the Model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Predictions, Tests, &amp; what’s next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E9FDEEE-28C2-4BC4-AB93-52C1EF0C7254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FF79C22-1B9F-4AA1-9DEF-A08618E65F84}" type="pres">
      <dgm:prSet presAssocID="{40FC4FFE-8987-4A26-B7F4-8A516F18ADAE}" presName="compNode" presStyleCnt="0"/>
      <dgm:spPr/>
    </dgm:pt>
    <dgm:pt modelId="{884EBDCB-2FCB-4503-8493-F33FDF662B8B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EF45D60-25D8-41B8-B6A5-4A3B0ED3E514}" type="pres">
      <dgm:prSet presAssocID="{40FC4FFE-8987-4A26-B7F4-8A516F18ADAE}" presName="spaceRect" presStyleCnt="0"/>
      <dgm:spPr/>
    </dgm:pt>
    <dgm:pt modelId="{8FB9CC13-BD2A-43EA-8397-B85F526E63B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A24E7338-D501-4F0A-BD88-2171D5AC708F}" type="pres">
      <dgm:prSet presAssocID="{5B62599A-5C9B-48E7-896E-EA782AC60C8B}" presName="sibTrans" presStyleCnt="0"/>
      <dgm:spPr/>
    </dgm:pt>
    <dgm:pt modelId="{E5CF7BF0-C922-47F0-B74D-5B1837E8E768}" type="pres">
      <dgm:prSet presAssocID="{49225C73-1633-42F1-AB3B-7CB183E5F8B8}" presName="compNode" presStyleCnt="0"/>
      <dgm:spPr/>
    </dgm:pt>
    <dgm:pt modelId="{02FD2811-5364-47B0-AD4A-C7776A68E5A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B4E8091-34ED-461F-8A57-989D08FF2145}" type="pres">
      <dgm:prSet presAssocID="{49225C73-1633-42F1-AB3B-7CB183E5F8B8}" presName="spaceRect" presStyleCnt="0"/>
      <dgm:spPr/>
    </dgm:pt>
    <dgm:pt modelId="{77078862-4FF0-4AB0-BAE5-2A1EC3F655AA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4DE9ECD4-44D7-4E3B-9C7E-E746E2E2B8FB}" type="pres">
      <dgm:prSet presAssocID="{9646853A-8964-4519-A5B1-0B7D18B2983D}" presName="sibTrans" presStyleCnt="0"/>
      <dgm:spPr/>
    </dgm:pt>
    <dgm:pt modelId="{069AAF94-C9AB-410A-8340-2E2489F5275F}" type="pres">
      <dgm:prSet presAssocID="{1C383F32-22E8-4F62-A3E0-BDC3D5F48992}" presName="compNode" presStyleCnt="0"/>
      <dgm:spPr/>
    </dgm:pt>
    <dgm:pt modelId="{53909F1F-58D9-4D6D-8C8D-BAA10F46571D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E614950-78E6-4E33-840F-3F862E2B1355}" type="pres">
      <dgm:prSet presAssocID="{1C383F32-22E8-4F62-A3E0-BDC3D5F48992}" presName="spaceRect" presStyleCnt="0"/>
      <dgm:spPr/>
    </dgm:pt>
    <dgm:pt modelId="{6E2F85C8-C389-4950-9437-6D9E2924CC9E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C41DF61-9AE3-4B37-B143-5049792C425B}" type="presOf" srcId="{01A66772-F185-4D58-B8BB-E9370D7A7A2B}" destId="{6E9FDEEE-28C2-4BC4-AB93-52C1EF0C7254}" srcOrd="0" destOrd="0" presId="urn:microsoft.com/office/officeart/2018/2/layout/IconLabelList"/>
    <dgm:cxn modelId="{FE8D9166-B891-4F4D-BFA9-C29B10ABBA42}" type="presOf" srcId="{49225C73-1633-42F1-AB3B-7CB183E5F8B8}" destId="{77078862-4FF0-4AB0-BAE5-2A1EC3F655AA}" srcOrd="0" destOrd="0" presId="urn:microsoft.com/office/officeart/2018/2/layout/Icon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D63557E-C50E-4B79-9841-FE954CC8DB6F}" type="presOf" srcId="{1C383F32-22E8-4F62-A3E0-BDC3D5F48992}" destId="{6E2F85C8-C389-4950-9437-6D9E2924CC9E}" srcOrd="0" destOrd="0" presId="urn:microsoft.com/office/officeart/2018/2/layout/Icon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F845ACA-7A4C-4D44-86C6-C2DFF77ED95D}" type="presOf" srcId="{40FC4FFE-8987-4A26-B7F4-8A516F18ADAE}" destId="{8FB9CC13-BD2A-43EA-8397-B85F526E63BB}" srcOrd="0" destOrd="0" presId="urn:microsoft.com/office/officeart/2018/2/layout/IconLabelList"/>
    <dgm:cxn modelId="{F009B504-62C1-4A5F-93D1-18CD5C228C5B}" type="presParOf" srcId="{6E9FDEEE-28C2-4BC4-AB93-52C1EF0C7254}" destId="{3FF79C22-1B9F-4AA1-9DEF-A08618E65F84}" srcOrd="0" destOrd="0" presId="urn:microsoft.com/office/officeart/2018/2/layout/IconLabelList"/>
    <dgm:cxn modelId="{8ADC4637-BDD8-44FF-AA1A-05454A083C3B}" type="presParOf" srcId="{3FF79C22-1B9F-4AA1-9DEF-A08618E65F84}" destId="{884EBDCB-2FCB-4503-8493-F33FDF662B8B}" srcOrd="0" destOrd="0" presId="urn:microsoft.com/office/officeart/2018/2/layout/IconLabelList"/>
    <dgm:cxn modelId="{4E697B03-BB7D-440A-B05D-DA665550A155}" type="presParOf" srcId="{3FF79C22-1B9F-4AA1-9DEF-A08618E65F84}" destId="{7EF45D60-25D8-41B8-B6A5-4A3B0ED3E514}" srcOrd="1" destOrd="0" presId="urn:microsoft.com/office/officeart/2018/2/layout/IconLabelList"/>
    <dgm:cxn modelId="{E013A2A1-9306-41B0-B2D6-30F20F750A48}" type="presParOf" srcId="{3FF79C22-1B9F-4AA1-9DEF-A08618E65F84}" destId="{8FB9CC13-BD2A-43EA-8397-B85F526E63BB}" srcOrd="2" destOrd="0" presId="urn:microsoft.com/office/officeart/2018/2/layout/IconLabelList"/>
    <dgm:cxn modelId="{34203623-F11E-4B6B-B0E5-72E3E4234654}" type="presParOf" srcId="{6E9FDEEE-28C2-4BC4-AB93-52C1EF0C7254}" destId="{A24E7338-D501-4F0A-BD88-2171D5AC708F}" srcOrd="1" destOrd="0" presId="urn:microsoft.com/office/officeart/2018/2/layout/IconLabelList"/>
    <dgm:cxn modelId="{91BCE625-4752-4186-ADAB-8D8904AFE1D5}" type="presParOf" srcId="{6E9FDEEE-28C2-4BC4-AB93-52C1EF0C7254}" destId="{E5CF7BF0-C922-47F0-B74D-5B1837E8E768}" srcOrd="2" destOrd="0" presId="urn:microsoft.com/office/officeart/2018/2/layout/IconLabelList"/>
    <dgm:cxn modelId="{5C4213B5-766C-418E-A807-91DFAB8CEEBB}" type="presParOf" srcId="{E5CF7BF0-C922-47F0-B74D-5B1837E8E768}" destId="{02FD2811-5364-47B0-AD4A-C7776A68E5A4}" srcOrd="0" destOrd="0" presId="urn:microsoft.com/office/officeart/2018/2/layout/IconLabelList"/>
    <dgm:cxn modelId="{E34E086C-1384-4C49-99B3-FA34DDE2A0CA}" type="presParOf" srcId="{E5CF7BF0-C922-47F0-B74D-5B1837E8E768}" destId="{9B4E8091-34ED-461F-8A57-989D08FF2145}" srcOrd="1" destOrd="0" presId="urn:microsoft.com/office/officeart/2018/2/layout/IconLabelList"/>
    <dgm:cxn modelId="{E8939709-AAAD-4F2B-9878-B686877B09FA}" type="presParOf" srcId="{E5CF7BF0-C922-47F0-B74D-5B1837E8E768}" destId="{77078862-4FF0-4AB0-BAE5-2A1EC3F655AA}" srcOrd="2" destOrd="0" presId="urn:microsoft.com/office/officeart/2018/2/layout/IconLabelList"/>
    <dgm:cxn modelId="{99C26483-0E22-43D4-88E3-58FE60D71B93}" type="presParOf" srcId="{6E9FDEEE-28C2-4BC4-AB93-52C1EF0C7254}" destId="{4DE9ECD4-44D7-4E3B-9C7E-E746E2E2B8FB}" srcOrd="3" destOrd="0" presId="urn:microsoft.com/office/officeart/2018/2/layout/IconLabelList"/>
    <dgm:cxn modelId="{AB4469D1-9C4F-460B-8ABA-394B3B38173A}" type="presParOf" srcId="{6E9FDEEE-28C2-4BC4-AB93-52C1EF0C7254}" destId="{069AAF94-C9AB-410A-8340-2E2489F5275F}" srcOrd="4" destOrd="0" presId="urn:microsoft.com/office/officeart/2018/2/layout/IconLabelList"/>
    <dgm:cxn modelId="{41440BB9-34A1-43DD-B680-7F30ACBB83FC}" type="presParOf" srcId="{069AAF94-C9AB-410A-8340-2E2489F5275F}" destId="{53909F1F-58D9-4D6D-8C8D-BAA10F46571D}" srcOrd="0" destOrd="0" presId="urn:microsoft.com/office/officeart/2018/2/layout/IconLabelList"/>
    <dgm:cxn modelId="{43643EE2-3FC4-4789-8B8D-ACF8A611FE03}" type="presParOf" srcId="{069AAF94-C9AB-410A-8340-2E2489F5275F}" destId="{0E614950-78E6-4E33-840F-3F862E2B1355}" srcOrd="1" destOrd="0" presId="urn:microsoft.com/office/officeart/2018/2/layout/IconLabelList"/>
    <dgm:cxn modelId="{53654B75-542C-4B3E-9656-7D2A18540F42}" type="presParOf" srcId="{069AAF94-C9AB-410A-8340-2E2489F5275F}" destId="{6E2F85C8-C389-4950-9437-6D9E2924CC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CFBA2-3D6E-4DA8-A3BC-7212EF2107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17BA53-8FE2-46BA-B79F-E77BA7D2AB82}">
      <dgm:prSet custT="1"/>
      <dgm:spPr/>
      <dgm:t>
        <a:bodyPr/>
        <a:lstStyle/>
        <a:p>
          <a:pPr>
            <a:defRPr cap="all"/>
          </a:pPr>
          <a:r>
            <a:rPr lang="en-GB" sz="1600" b="0" i="0" dirty="0"/>
            <a:t>Provide accurate framework to link theory and physical measurements</a:t>
          </a:r>
          <a:endParaRPr lang="en-US" sz="1600" dirty="0"/>
        </a:p>
      </dgm:t>
    </dgm:pt>
    <dgm:pt modelId="{C97EDC35-C039-4A67-8E2B-E2FF69CA0940}" type="parTrans" cxnId="{4EB447C4-E3D5-4C59-81D1-E2B2572E1B86}">
      <dgm:prSet/>
      <dgm:spPr/>
      <dgm:t>
        <a:bodyPr/>
        <a:lstStyle/>
        <a:p>
          <a:endParaRPr lang="en-US"/>
        </a:p>
      </dgm:t>
    </dgm:pt>
    <dgm:pt modelId="{F02FAB03-28A9-4953-8464-D7C985F09313}" type="sibTrans" cxnId="{4EB447C4-E3D5-4C59-81D1-E2B2572E1B86}">
      <dgm:prSet/>
      <dgm:spPr/>
      <dgm:t>
        <a:bodyPr/>
        <a:lstStyle/>
        <a:p>
          <a:endParaRPr lang="en-US"/>
        </a:p>
      </dgm:t>
    </dgm:pt>
    <dgm:pt modelId="{04240425-C008-464B-92D4-5FD030AF30A5}">
      <dgm:prSet/>
      <dgm:spPr/>
      <dgm:t>
        <a:bodyPr/>
        <a:lstStyle/>
        <a:p>
          <a:pPr>
            <a:defRPr cap="all"/>
          </a:pPr>
          <a:r>
            <a:rPr lang="en-GB" b="0" i="0" dirty="0"/>
            <a:t>Flexible</a:t>
          </a:r>
          <a:endParaRPr lang="en-US" dirty="0"/>
        </a:p>
      </dgm:t>
    </dgm:pt>
    <dgm:pt modelId="{31F8B022-F44D-4D5B-9330-545C2F13946F}" type="parTrans" cxnId="{E22922BD-83DE-4050-901F-08994F6746D8}">
      <dgm:prSet/>
      <dgm:spPr/>
      <dgm:t>
        <a:bodyPr/>
        <a:lstStyle/>
        <a:p>
          <a:endParaRPr lang="en-US"/>
        </a:p>
      </dgm:t>
    </dgm:pt>
    <dgm:pt modelId="{81EC6299-7E30-47C9-8B8A-12030FE3BB46}" type="sibTrans" cxnId="{E22922BD-83DE-4050-901F-08994F6746D8}">
      <dgm:prSet/>
      <dgm:spPr/>
      <dgm:t>
        <a:bodyPr/>
        <a:lstStyle/>
        <a:p>
          <a:endParaRPr lang="en-US"/>
        </a:p>
      </dgm:t>
    </dgm:pt>
    <dgm:pt modelId="{529C5251-0A51-4C99-9535-5DC8265F7BDB}">
      <dgm:prSet/>
      <dgm:spPr/>
      <dgm:t>
        <a:bodyPr/>
        <a:lstStyle/>
        <a:p>
          <a:pPr>
            <a:defRPr cap="all"/>
          </a:pPr>
          <a:r>
            <a:rPr lang="en-GB" b="0" i="0" dirty="0"/>
            <a:t>Fast</a:t>
          </a:r>
          <a:endParaRPr lang="en-US" dirty="0"/>
        </a:p>
      </dgm:t>
    </dgm:pt>
    <dgm:pt modelId="{CE87616A-CAE0-4C7F-AFF9-AE8BB371E94A}" type="parTrans" cxnId="{471C4880-6616-451F-A3D4-B14BC0161562}">
      <dgm:prSet/>
      <dgm:spPr/>
      <dgm:t>
        <a:bodyPr/>
        <a:lstStyle/>
        <a:p>
          <a:endParaRPr lang="en-US"/>
        </a:p>
      </dgm:t>
    </dgm:pt>
    <dgm:pt modelId="{314F9CB9-671A-4A0E-B680-7B56412E67F3}" type="sibTrans" cxnId="{471C4880-6616-451F-A3D4-B14BC0161562}">
      <dgm:prSet/>
      <dgm:spPr/>
      <dgm:t>
        <a:bodyPr/>
        <a:lstStyle/>
        <a:p>
          <a:endParaRPr lang="en-US"/>
        </a:p>
      </dgm:t>
    </dgm:pt>
    <dgm:pt modelId="{85FE7A23-06B7-4255-B7FC-0DCA566E4055}">
      <dgm:prSet/>
      <dgm:spPr/>
      <dgm:t>
        <a:bodyPr/>
        <a:lstStyle/>
        <a:p>
          <a:pPr>
            <a:defRPr cap="all"/>
          </a:pPr>
          <a:r>
            <a:rPr lang="en-GB" b="0" i="0" dirty="0"/>
            <a:t>Easily understandable to new readers</a:t>
          </a:r>
          <a:endParaRPr lang="en-US" dirty="0"/>
        </a:p>
      </dgm:t>
    </dgm:pt>
    <dgm:pt modelId="{4A175036-4724-4717-82D2-751325E8E326}" type="parTrans" cxnId="{2E719E67-2581-46C4-86D9-A5AD1955DBE8}">
      <dgm:prSet/>
      <dgm:spPr/>
      <dgm:t>
        <a:bodyPr/>
        <a:lstStyle/>
        <a:p>
          <a:endParaRPr lang="en-US"/>
        </a:p>
      </dgm:t>
    </dgm:pt>
    <dgm:pt modelId="{F976870E-F872-4649-9DD8-1ACC0E820571}" type="sibTrans" cxnId="{2E719E67-2581-46C4-86D9-A5AD1955DBE8}">
      <dgm:prSet/>
      <dgm:spPr/>
      <dgm:t>
        <a:bodyPr/>
        <a:lstStyle/>
        <a:p>
          <a:endParaRPr lang="en-US"/>
        </a:p>
      </dgm:t>
    </dgm:pt>
    <dgm:pt modelId="{6AAF9F3C-7762-483F-B3BA-23FBDE35CE6F}" type="pres">
      <dgm:prSet presAssocID="{65ACFBA2-3D6E-4DA8-A3BC-7212EF2107B0}" presName="root" presStyleCnt="0">
        <dgm:presLayoutVars>
          <dgm:dir/>
          <dgm:resizeHandles val="exact"/>
        </dgm:presLayoutVars>
      </dgm:prSet>
      <dgm:spPr/>
    </dgm:pt>
    <dgm:pt modelId="{A418C317-A4CA-4639-95B3-060FEA0B8D5F}" type="pres">
      <dgm:prSet presAssocID="{1517BA53-8FE2-46BA-B79F-E77BA7D2AB82}" presName="compNode" presStyleCnt="0"/>
      <dgm:spPr/>
    </dgm:pt>
    <dgm:pt modelId="{5932377F-D34E-4C7C-8ADF-03E598C896CD}" type="pres">
      <dgm:prSet presAssocID="{1517BA53-8FE2-46BA-B79F-E77BA7D2AB82}" presName="iconBgRect" presStyleLbl="bgShp" presStyleIdx="0" presStyleCnt="4"/>
      <dgm:spPr/>
    </dgm:pt>
    <dgm:pt modelId="{10ACD99C-BBD2-45F6-B33C-8EB74F6BAC51}" type="pres">
      <dgm:prSet presAssocID="{1517BA53-8FE2-46BA-B79F-E77BA7D2AB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E19E8DC-CDFB-4A90-86AF-5768AACB3F59}" type="pres">
      <dgm:prSet presAssocID="{1517BA53-8FE2-46BA-B79F-E77BA7D2AB82}" presName="spaceRect" presStyleCnt="0"/>
      <dgm:spPr/>
    </dgm:pt>
    <dgm:pt modelId="{06EEF252-29CB-49F8-92CD-2785DE6EBBA6}" type="pres">
      <dgm:prSet presAssocID="{1517BA53-8FE2-46BA-B79F-E77BA7D2AB82}" presName="textRect" presStyleLbl="revTx" presStyleIdx="0" presStyleCnt="4">
        <dgm:presLayoutVars>
          <dgm:chMax val="1"/>
          <dgm:chPref val="1"/>
        </dgm:presLayoutVars>
      </dgm:prSet>
      <dgm:spPr/>
    </dgm:pt>
    <dgm:pt modelId="{998A91F7-D31D-4A80-85CF-86A60DCD9013}" type="pres">
      <dgm:prSet presAssocID="{F02FAB03-28A9-4953-8464-D7C985F09313}" presName="sibTrans" presStyleCnt="0"/>
      <dgm:spPr/>
    </dgm:pt>
    <dgm:pt modelId="{A7C85DBD-EFAD-4BD7-A037-9157FE0C8E11}" type="pres">
      <dgm:prSet presAssocID="{04240425-C008-464B-92D4-5FD030AF30A5}" presName="compNode" presStyleCnt="0"/>
      <dgm:spPr/>
    </dgm:pt>
    <dgm:pt modelId="{97E1876B-DC4F-453C-AAFA-4598E557E439}" type="pres">
      <dgm:prSet presAssocID="{04240425-C008-464B-92D4-5FD030AF30A5}" presName="iconBgRect" presStyleLbl="bgShp" presStyleIdx="1" presStyleCnt="4"/>
      <dgm:spPr/>
    </dgm:pt>
    <dgm:pt modelId="{0D754904-A038-4966-9B74-7DB39BF45B73}" type="pres">
      <dgm:prSet presAssocID="{04240425-C008-464B-92D4-5FD030AF30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333A5082-11F5-436A-B84D-CA7176382E1B}" type="pres">
      <dgm:prSet presAssocID="{04240425-C008-464B-92D4-5FD030AF30A5}" presName="spaceRect" presStyleCnt="0"/>
      <dgm:spPr/>
    </dgm:pt>
    <dgm:pt modelId="{14E9BE25-91F4-4CE4-8C38-3F40606143C1}" type="pres">
      <dgm:prSet presAssocID="{04240425-C008-464B-92D4-5FD030AF30A5}" presName="textRect" presStyleLbl="revTx" presStyleIdx="1" presStyleCnt="4">
        <dgm:presLayoutVars>
          <dgm:chMax val="1"/>
          <dgm:chPref val="1"/>
        </dgm:presLayoutVars>
      </dgm:prSet>
      <dgm:spPr/>
    </dgm:pt>
    <dgm:pt modelId="{7D37AD3A-25D7-47BB-8D6C-F714179BA5F8}" type="pres">
      <dgm:prSet presAssocID="{81EC6299-7E30-47C9-8B8A-12030FE3BB46}" presName="sibTrans" presStyleCnt="0"/>
      <dgm:spPr/>
    </dgm:pt>
    <dgm:pt modelId="{92C9A533-6F82-4909-B7B7-2C360214C97B}" type="pres">
      <dgm:prSet presAssocID="{529C5251-0A51-4C99-9535-5DC8265F7BDB}" presName="compNode" presStyleCnt="0"/>
      <dgm:spPr/>
    </dgm:pt>
    <dgm:pt modelId="{1FB7E9AA-88B9-4768-87B5-AFCACBE958D6}" type="pres">
      <dgm:prSet presAssocID="{529C5251-0A51-4C99-9535-5DC8265F7BDB}" presName="iconBgRect" presStyleLbl="bgShp" presStyleIdx="2" presStyleCnt="4"/>
      <dgm:spPr/>
    </dgm:pt>
    <dgm:pt modelId="{0D89991F-C05A-4C81-9D4A-F297203DCBA8}" type="pres">
      <dgm:prSet presAssocID="{529C5251-0A51-4C99-9535-5DC8265F7B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BAB9A4F1-E641-4DCA-88FA-0230A2D64149}" type="pres">
      <dgm:prSet presAssocID="{529C5251-0A51-4C99-9535-5DC8265F7BDB}" presName="spaceRect" presStyleCnt="0"/>
      <dgm:spPr/>
    </dgm:pt>
    <dgm:pt modelId="{C0A5B758-4A50-4818-B02B-6278EC0A6C69}" type="pres">
      <dgm:prSet presAssocID="{529C5251-0A51-4C99-9535-5DC8265F7BDB}" presName="textRect" presStyleLbl="revTx" presStyleIdx="2" presStyleCnt="4">
        <dgm:presLayoutVars>
          <dgm:chMax val="1"/>
          <dgm:chPref val="1"/>
        </dgm:presLayoutVars>
      </dgm:prSet>
      <dgm:spPr/>
    </dgm:pt>
    <dgm:pt modelId="{76857E7F-2B63-41BF-983C-49E984646844}" type="pres">
      <dgm:prSet presAssocID="{314F9CB9-671A-4A0E-B680-7B56412E67F3}" presName="sibTrans" presStyleCnt="0"/>
      <dgm:spPr/>
    </dgm:pt>
    <dgm:pt modelId="{B937C2B6-12B0-4111-9196-858C94BD20F4}" type="pres">
      <dgm:prSet presAssocID="{85FE7A23-06B7-4255-B7FC-0DCA566E4055}" presName="compNode" presStyleCnt="0"/>
      <dgm:spPr/>
    </dgm:pt>
    <dgm:pt modelId="{967E90F5-9205-4000-9EFA-7FEDD103C18C}" type="pres">
      <dgm:prSet presAssocID="{85FE7A23-06B7-4255-B7FC-0DCA566E4055}" presName="iconBgRect" presStyleLbl="bgShp" presStyleIdx="3" presStyleCnt="4"/>
      <dgm:spPr/>
    </dgm:pt>
    <dgm:pt modelId="{FB6ADEC5-C25C-4A30-A045-87448A26BE39}" type="pres">
      <dgm:prSet presAssocID="{85FE7A23-06B7-4255-B7FC-0DCA566E40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F0BDE-3E4E-402F-8E4F-CB73A59E4AA7}" type="pres">
      <dgm:prSet presAssocID="{85FE7A23-06B7-4255-B7FC-0DCA566E4055}" presName="spaceRect" presStyleCnt="0"/>
      <dgm:spPr/>
    </dgm:pt>
    <dgm:pt modelId="{B39350A2-BB89-4E95-B2E0-440356C5E5B6}" type="pres">
      <dgm:prSet presAssocID="{85FE7A23-06B7-4255-B7FC-0DCA566E40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719E67-2581-46C4-86D9-A5AD1955DBE8}" srcId="{65ACFBA2-3D6E-4DA8-A3BC-7212EF2107B0}" destId="{85FE7A23-06B7-4255-B7FC-0DCA566E4055}" srcOrd="3" destOrd="0" parTransId="{4A175036-4724-4717-82D2-751325E8E326}" sibTransId="{F976870E-F872-4649-9DD8-1ACC0E820571}"/>
    <dgm:cxn modelId="{B4E20649-30AE-4A8D-9D32-A7BED0ABE0CB}" type="presOf" srcId="{85FE7A23-06B7-4255-B7FC-0DCA566E4055}" destId="{B39350A2-BB89-4E95-B2E0-440356C5E5B6}" srcOrd="0" destOrd="0" presId="urn:microsoft.com/office/officeart/2018/5/layout/IconCircleLabelList"/>
    <dgm:cxn modelId="{88D8BF57-453C-48B4-A325-5C4BB9CDAC08}" type="presOf" srcId="{04240425-C008-464B-92D4-5FD030AF30A5}" destId="{14E9BE25-91F4-4CE4-8C38-3F40606143C1}" srcOrd="0" destOrd="0" presId="urn:microsoft.com/office/officeart/2018/5/layout/IconCircleLabelList"/>
    <dgm:cxn modelId="{7D0E3859-D693-43B2-B55C-0F5DE04A83E7}" type="presOf" srcId="{529C5251-0A51-4C99-9535-5DC8265F7BDB}" destId="{C0A5B758-4A50-4818-B02B-6278EC0A6C69}" srcOrd="0" destOrd="0" presId="urn:microsoft.com/office/officeart/2018/5/layout/IconCircleLabelList"/>
    <dgm:cxn modelId="{471C4880-6616-451F-A3D4-B14BC0161562}" srcId="{65ACFBA2-3D6E-4DA8-A3BC-7212EF2107B0}" destId="{529C5251-0A51-4C99-9535-5DC8265F7BDB}" srcOrd="2" destOrd="0" parTransId="{CE87616A-CAE0-4C7F-AFF9-AE8BB371E94A}" sibTransId="{314F9CB9-671A-4A0E-B680-7B56412E67F3}"/>
    <dgm:cxn modelId="{7A78A186-A6AC-4850-BEF1-8C0604BCB6E6}" type="presOf" srcId="{65ACFBA2-3D6E-4DA8-A3BC-7212EF2107B0}" destId="{6AAF9F3C-7762-483F-B3BA-23FBDE35CE6F}" srcOrd="0" destOrd="0" presId="urn:microsoft.com/office/officeart/2018/5/layout/IconCircleLabelList"/>
    <dgm:cxn modelId="{E22922BD-83DE-4050-901F-08994F6746D8}" srcId="{65ACFBA2-3D6E-4DA8-A3BC-7212EF2107B0}" destId="{04240425-C008-464B-92D4-5FD030AF30A5}" srcOrd="1" destOrd="0" parTransId="{31F8B022-F44D-4D5B-9330-545C2F13946F}" sibTransId="{81EC6299-7E30-47C9-8B8A-12030FE3BB46}"/>
    <dgm:cxn modelId="{D29645BE-4605-46C4-BA94-75DC82E177AE}" type="presOf" srcId="{1517BA53-8FE2-46BA-B79F-E77BA7D2AB82}" destId="{06EEF252-29CB-49F8-92CD-2785DE6EBBA6}" srcOrd="0" destOrd="0" presId="urn:microsoft.com/office/officeart/2018/5/layout/IconCircleLabelList"/>
    <dgm:cxn modelId="{4EB447C4-E3D5-4C59-81D1-E2B2572E1B86}" srcId="{65ACFBA2-3D6E-4DA8-A3BC-7212EF2107B0}" destId="{1517BA53-8FE2-46BA-B79F-E77BA7D2AB82}" srcOrd="0" destOrd="0" parTransId="{C97EDC35-C039-4A67-8E2B-E2FF69CA0940}" sibTransId="{F02FAB03-28A9-4953-8464-D7C985F09313}"/>
    <dgm:cxn modelId="{67A7486F-1D72-45CD-8E64-F9CEF9C67FC4}" type="presParOf" srcId="{6AAF9F3C-7762-483F-B3BA-23FBDE35CE6F}" destId="{A418C317-A4CA-4639-95B3-060FEA0B8D5F}" srcOrd="0" destOrd="0" presId="urn:microsoft.com/office/officeart/2018/5/layout/IconCircleLabelList"/>
    <dgm:cxn modelId="{311F0B6C-48CB-4481-B8FB-5F76E2A3CB0A}" type="presParOf" srcId="{A418C317-A4CA-4639-95B3-060FEA0B8D5F}" destId="{5932377F-D34E-4C7C-8ADF-03E598C896CD}" srcOrd="0" destOrd="0" presId="urn:microsoft.com/office/officeart/2018/5/layout/IconCircleLabelList"/>
    <dgm:cxn modelId="{5EF4CB1C-E45F-4B35-B5CB-F5AD6919BE21}" type="presParOf" srcId="{A418C317-A4CA-4639-95B3-060FEA0B8D5F}" destId="{10ACD99C-BBD2-45F6-B33C-8EB74F6BAC51}" srcOrd="1" destOrd="0" presId="urn:microsoft.com/office/officeart/2018/5/layout/IconCircleLabelList"/>
    <dgm:cxn modelId="{D9F28B8D-32AA-4621-9D80-DA6C07C73A75}" type="presParOf" srcId="{A418C317-A4CA-4639-95B3-060FEA0B8D5F}" destId="{9E19E8DC-CDFB-4A90-86AF-5768AACB3F59}" srcOrd="2" destOrd="0" presId="urn:microsoft.com/office/officeart/2018/5/layout/IconCircleLabelList"/>
    <dgm:cxn modelId="{01C4D315-4360-4CC8-97FC-89AEECC7A202}" type="presParOf" srcId="{A418C317-A4CA-4639-95B3-060FEA0B8D5F}" destId="{06EEF252-29CB-49F8-92CD-2785DE6EBBA6}" srcOrd="3" destOrd="0" presId="urn:microsoft.com/office/officeart/2018/5/layout/IconCircleLabelList"/>
    <dgm:cxn modelId="{8AF26916-5EBC-4E5D-A4E1-194F1429BA32}" type="presParOf" srcId="{6AAF9F3C-7762-483F-B3BA-23FBDE35CE6F}" destId="{998A91F7-D31D-4A80-85CF-86A60DCD9013}" srcOrd="1" destOrd="0" presId="urn:microsoft.com/office/officeart/2018/5/layout/IconCircleLabelList"/>
    <dgm:cxn modelId="{FA7988A4-4A1B-435D-91A0-4CCBCB400723}" type="presParOf" srcId="{6AAF9F3C-7762-483F-B3BA-23FBDE35CE6F}" destId="{A7C85DBD-EFAD-4BD7-A037-9157FE0C8E11}" srcOrd="2" destOrd="0" presId="urn:microsoft.com/office/officeart/2018/5/layout/IconCircleLabelList"/>
    <dgm:cxn modelId="{9240623C-50DC-4A8C-AC2A-5EA74EFE0E93}" type="presParOf" srcId="{A7C85DBD-EFAD-4BD7-A037-9157FE0C8E11}" destId="{97E1876B-DC4F-453C-AAFA-4598E557E439}" srcOrd="0" destOrd="0" presId="urn:microsoft.com/office/officeart/2018/5/layout/IconCircleLabelList"/>
    <dgm:cxn modelId="{8F51CDB6-1583-4C5E-9B4C-0A0974CFC052}" type="presParOf" srcId="{A7C85DBD-EFAD-4BD7-A037-9157FE0C8E11}" destId="{0D754904-A038-4966-9B74-7DB39BF45B73}" srcOrd="1" destOrd="0" presId="urn:microsoft.com/office/officeart/2018/5/layout/IconCircleLabelList"/>
    <dgm:cxn modelId="{D83337ED-34F6-448C-9122-9A1807265EAE}" type="presParOf" srcId="{A7C85DBD-EFAD-4BD7-A037-9157FE0C8E11}" destId="{333A5082-11F5-436A-B84D-CA7176382E1B}" srcOrd="2" destOrd="0" presId="urn:microsoft.com/office/officeart/2018/5/layout/IconCircleLabelList"/>
    <dgm:cxn modelId="{6DBE7DE9-CAD3-463F-912F-D291A97E4F5D}" type="presParOf" srcId="{A7C85DBD-EFAD-4BD7-A037-9157FE0C8E11}" destId="{14E9BE25-91F4-4CE4-8C38-3F40606143C1}" srcOrd="3" destOrd="0" presId="urn:microsoft.com/office/officeart/2018/5/layout/IconCircleLabelList"/>
    <dgm:cxn modelId="{5CA0E4DF-D154-4AA8-BCFC-A4F7B68E1AE9}" type="presParOf" srcId="{6AAF9F3C-7762-483F-B3BA-23FBDE35CE6F}" destId="{7D37AD3A-25D7-47BB-8D6C-F714179BA5F8}" srcOrd="3" destOrd="0" presId="urn:microsoft.com/office/officeart/2018/5/layout/IconCircleLabelList"/>
    <dgm:cxn modelId="{3F0F92D3-7A57-4FC6-AF79-F229651D2F46}" type="presParOf" srcId="{6AAF9F3C-7762-483F-B3BA-23FBDE35CE6F}" destId="{92C9A533-6F82-4909-B7B7-2C360214C97B}" srcOrd="4" destOrd="0" presId="urn:microsoft.com/office/officeart/2018/5/layout/IconCircleLabelList"/>
    <dgm:cxn modelId="{48E61AD3-F106-4F7B-B420-F35138865774}" type="presParOf" srcId="{92C9A533-6F82-4909-B7B7-2C360214C97B}" destId="{1FB7E9AA-88B9-4768-87B5-AFCACBE958D6}" srcOrd="0" destOrd="0" presId="urn:microsoft.com/office/officeart/2018/5/layout/IconCircleLabelList"/>
    <dgm:cxn modelId="{299D260A-CB2E-400A-AC6B-E65E9081EBBB}" type="presParOf" srcId="{92C9A533-6F82-4909-B7B7-2C360214C97B}" destId="{0D89991F-C05A-4C81-9D4A-F297203DCBA8}" srcOrd="1" destOrd="0" presId="urn:microsoft.com/office/officeart/2018/5/layout/IconCircleLabelList"/>
    <dgm:cxn modelId="{98F779EE-95EF-4DD6-AF72-46E6463EBEF8}" type="presParOf" srcId="{92C9A533-6F82-4909-B7B7-2C360214C97B}" destId="{BAB9A4F1-E641-4DCA-88FA-0230A2D64149}" srcOrd="2" destOrd="0" presId="urn:microsoft.com/office/officeart/2018/5/layout/IconCircleLabelList"/>
    <dgm:cxn modelId="{C44421E7-F80A-4A2D-B22D-906D3C785DFB}" type="presParOf" srcId="{92C9A533-6F82-4909-B7B7-2C360214C97B}" destId="{C0A5B758-4A50-4818-B02B-6278EC0A6C69}" srcOrd="3" destOrd="0" presId="urn:microsoft.com/office/officeart/2018/5/layout/IconCircleLabelList"/>
    <dgm:cxn modelId="{E8DCE50D-2E4C-4352-B694-1011A065001E}" type="presParOf" srcId="{6AAF9F3C-7762-483F-B3BA-23FBDE35CE6F}" destId="{76857E7F-2B63-41BF-983C-49E984646844}" srcOrd="5" destOrd="0" presId="urn:microsoft.com/office/officeart/2018/5/layout/IconCircleLabelList"/>
    <dgm:cxn modelId="{6B37808F-78AE-463F-B875-98A818A93FA9}" type="presParOf" srcId="{6AAF9F3C-7762-483F-B3BA-23FBDE35CE6F}" destId="{B937C2B6-12B0-4111-9196-858C94BD20F4}" srcOrd="6" destOrd="0" presId="urn:microsoft.com/office/officeart/2018/5/layout/IconCircleLabelList"/>
    <dgm:cxn modelId="{D2C16F2D-067C-4E21-865B-6A4E37FCF91B}" type="presParOf" srcId="{B937C2B6-12B0-4111-9196-858C94BD20F4}" destId="{967E90F5-9205-4000-9EFA-7FEDD103C18C}" srcOrd="0" destOrd="0" presId="urn:microsoft.com/office/officeart/2018/5/layout/IconCircleLabelList"/>
    <dgm:cxn modelId="{1A227B39-0EF8-4347-8B34-86B41DCFABF1}" type="presParOf" srcId="{B937C2B6-12B0-4111-9196-858C94BD20F4}" destId="{FB6ADEC5-C25C-4A30-A045-87448A26BE39}" srcOrd="1" destOrd="0" presId="urn:microsoft.com/office/officeart/2018/5/layout/IconCircleLabelList"/>
    <dgm:cxn modelId="{39780D23-904D-4169-A53C-8B82B203F99E}" type="presParOf" srcId="{B937C2B6-12B0-4111-9196-858C94BD20F4}" destId="{EE0F0BDE-3E4E-402F-8E4F-CB73A59E4AA7}" srcOrd="2" destOrd="0" presId="urn:microsoft.com/office/officeart/2018/5/layout/IconCircleLabelList"/>
    <dgm:cxn modelId="{1BE94BBE-FB18-42C0-B42E-B09E3A1F8A0F}" type="presParOf" srcId="{B937C2B6-12B0-4111-9196-858C94BD20F4}" destId="{B39350A2-BB89-4E95-B2E0-440356C5E5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D8154-08E0-469E-A126-2ACA43624A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127BF0-F474-408B-9ED8-132ED143AF74}">
      <dgm:prSet/>
      <dgm:spPr/>
      <dgm:t>
        <a:bodyPr/>
        <a:lstStyle/>
        <a:p>
          <a:r>
            <a:rPr lang="en-GB" b="0" i="0" dirty="0"/>
            <a:t>Continued research to improve model, see [2].</a:t>
          </a:r>
          <a:endParaRPr lang="en-US" dirty="0"/>
        </a:p>
      </dgm:t>
    </dgm:pt>
    <dgm:pt modelId="{3DEABC71-8F0F-4FBC-A325-3DE058897C6D}" type="parTrans" cxnId="{3D7D7269-E6AD-4DE9-AE35-E85960D3F92E}">
      <dgm:prSet/>
      <dgm:spPr/>
      <dgm:t>
        <a:bodyPr/>
        <a:lstStyle/>
        <a:p>
          <a:endParaRPr lang="en-US"/>
        </a:p>
      </dgm:t>
    </dgm:pt>
    <dgm:pt modelId="{94FF335A-F407-48AE-B63C-5B495A968929}" type="sibTrans" cxnId="{3D7D7269-E6AD-4DE9-AE35-E85960D3F92E}">
      <dgm:prSet/>
      <dgm:spPr/>
      <dgm:t>
        <a:bodyPr/>
        <a:lstStyle/>
        <a:p>
          <a:endParaRPr lang="en-US"/>
        </a:p>
      </dgm:t>
    </dgm:pt>
    <dgm:pt modelId="{8F70D6E0-B23C-477F-A8B1-8A6C66DD147E}">
      <dgm:prSet/>
      <dgm:spPr/>
      <dgm:t>
        <a:bodyPr/>
        <a:lstStyle/>
        <a:p>
          <a:r>
            <a:rPr lang="en-GB" b="0" i="0" dirty="0"/>
            <a:t>Considering which experiments to propose at the panel meeting.</a:t>
          </a:r>
          <a:endParaRPr lang="en-US" dirty="0"/>
        </a:p>
      </dgm:t>
    </dgm:pt>
    <dgm:pt modelId="{3ABF168C-5E56-4C85-8D4F-CA255B183E2A}" type="parTrans" cxnId="{A8B9DFE2-080B-436D-B4B1-3EABE2C2AD8A}">
      <dgm:prSet/>
      <dgm:spPr/>
      <dgm:t>
        <a:bodyPr/>
        <a:lstStyle/>
        <a:p>
          <a:endParaRPr lang="en-US"/>
        </a:p>
      </dgm:t>
    </dgm:pt>
    <dgm:pt modelId="{2B5BF7DC-5A25-47DD-B14A-02CB361D3614}" type="sibTrans" cxnId="{A8B9DFE2-080B-436D-B4B1-3EABE2C2AD8A}">
      <dgm:prSet/>
      <dgm:spPr/>
      <dgm:t>
        <a:bodyPr/>
        <a:lstStyle/>
        <a:p>
          <a:endParaRPr lang="en-US"/>
        </a:p>
      </dgm:t>
    </dgm:pt>
    <dgm:pt modelId="{E945A207-8797-4621-8A30-ABC4CFCBE44B}">
      <dgm:prSet/>
      <dgm:spPr/>
      <dgm:t>
        <a:bodyPr/>
        <a:lstStyle/>
        <a:p>
          <a:r>
            <a:rPr lang="en-GB" b="0" i="0"/>
            <a:t>Continue working with theoretician to fix problems in model.</a:t>
          </a:r>
          <a:endParaRPr lang="en-US"/>
        </a:p>
      </dgm:t>
    </dgm:pt>
    <dgm:pt modelId="{7777BDFB-79AD-4731-BE35-ECB7886D8E64}" type="parTrans" cxnId="{291F3893-E786-4061-858F-90100FF4D843}">
      <dgm:prSet/>
      <dgm:spPr/>
      <dgm:t>
        <a:bodyPr/>
        <a:lstStyle/>
        <a:p>
          <a:endParaRPr lang="en-US"/>
        </a:p>
      </dgm:t>
    </dgm:pt>
    <dgm:pt modelId="{CA9DF257-A83F-4146-8CEE-30296E628C69}" type="sibTrans" cxnId="{291F3893-E786-4061-858F-90100FF4D843}">
      <dgm:prSet/>
      <dgm:spPr/>
      <dgm:t>
        <a:bodyPr/>
        <a:lstStyle/>
        <a:p>
          <a:endParaRPr lang="en-US"/>
        </a:p>
      </dgm:t>
    </dgm:pt>
    <dgm:pt modelId="{663E9A6F-81FD-45D5-B675-5E4CBCEA33C6}">
      <dgm:prSet/>
      <dgm:spPr/>
      <dgm:t>
        <a:bodyPr/>
        <a:lstStyle/>
        <a:p>
          <a:r>
            <a:rPr lang="en-GB" b="0" i="0"/>
            <a:t>Continue working with analyst to continue building out analysis pipeline.</a:t>
          </a:r>
          <a:endParaRPr lang="en-US"/>
        </a:p>
      </dgm:t>
    </dgm:pt>
    <dgm:pt modelId="{2DBAB3E9-9C23-4D63-A8A3-D956C06FEC2E}" type="parTrans" cxnId="{64F2B5CD-9ABC-4B69-A1A6-96A18E687FB6}">
      <dgm:prSet/>
      <dgm:spPr/>
      <dgm:t>
        <a:bodyPr/>
        <a:lstStyle/>
        <a:p>
          <a:endParaRPr lang="en-US"/>
        </a:p>
      </dgm:t>
    </dgm:pt>
    <dgm:pt modelId="{C888523E-3D7A-4ABF-B283-2794946DAD45}" type="sibTrans" cxnId="{64F2B5CD-9ABC-4B69-A1A6-96A18E687FB6}">
      <dgm:prSet/>
      <dgm:spPr/>
      <dgm:t>
        <a:bodyPr/>
        <a:lstStyle/>
        <a:p>
          <a:endParaRPr lang="en-US"/>
        </a:p>
      </dgm:t>
    </dgm:pt>
    <dgm:pt modelId="{BBD1492E-B117-43AA-9C70-CD9A9E485820}" type="pres">
      <dgm:prSet presAssocID="{276D8154-08E0-469E-A126-2ACA43624AB0}" presName="root" presStyleCnt="0">
        <dgm:presLayoutVars>
          <dgm:dir/>
          <dgm:resizeHandles val="exact"/>
        </dgm:presLayoutVars>
      </dgm:prSet>
      <dgm:spPr/>
    </dgm:pt>
    <dgm:pt modelId="{04045E6C-5EF8-4D7D-B5B0-4CD863136631}" type="pres">
      <dgm:prSet presAssocID="{276D8154-08E0-469E-A126-2ACA43624AB0}" presName="container" presStyleCnt="0">
        <dgm:presLayoutVars>
          <dgm:dir/>
          <dgm:resizeHandles val="exact"/>
        </dgm:presLayoutVars>
      </dgm:prSet>
      <dgm:spPr/>
    </dgm:pt>
    <dgm:pt modelId="{2EA39580-AC84-407E-B56C-C53F1C38C87D}" type="pres">
      <dgm:prSet presAssocID="{0E127BF0-F474-408B-9ED8-132ED143AF74}" presName="compNode" presStyleCnt="0"/>
      <dgm:spPr/>
    </dgm:pt>
    <dgm:pt modelId="{CB020EC9-8833-414A-A374-1DA72F69B319}" type="pres">
      <dgm:prSet presAssocID="{0E127BF0-F474-408B-9ED8-132ED143AF74}" presName="iconBgRect" presStyleLbl="bgShp" presStyleIdx="0" presStyleCnt="4"/>
      <dgm:spPr/>
    </dgm:pt>
    <dgm:pt modelId="{7E819782-7D46-4B48-B500-551A9CD2D325}" type="pres">
      <dgm:prSet presAssocID="{0E127BF0-F474-408B-9ED8-132ED143AF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A6A2332-CF15-4299-AD64-0695C867C953}" type="pres">
      <dgm:prSet presAssocID="{0E127BF0-F474-408B-9ED8-132ED143AF74}" presName="spaceRect" presStyleCnt="0"/>
      <dgm:spPr/>
    </dgm:pt>
    <dgm:pt modelId="{5A0B7757-D1B5-4DAA-ACAB-172E51A0627D}" type="pres">
      <dgm:prSet presAssocID="{0E127BF0-F474-408B-9ED8-132ED143AF74}" presName="textRect" presStyleLbl="revTx" presStyleIdx="0" presStyleCnt="4">
        <dgm:presLayoutVars>
          <dgm:chMax val="1"/>
          <dgm:chPref val="1"/>
        </dgm:presLayoutVars>
      </dgm:prSet>
      <dgm:spPr/>
    </dgm:pt>
    <dgm:pt modelId="{704FABF6-21FD-4ECE-809D-7AB61414F0DA}" type="pres">
      <dgm:prSet presAssocID="{94FF335A-F407-48AE-B63C-5B495A968929}" presName="sibTrans" presStyleLbl="sibTrans2D1" presStyleIdx="0" presStyleCnt="0"/>
      <dgm:spPr/>
    </dgm:pt>
    <dgm:pt modelId="{BBF93B18-A14C-4D66-BA94-D5555B269984}" type="pres">
      <dgm:prSet presAssocID="{8F70D6E0-B23C-477F-A8B1-8A6C66DD147E}" presName="compNode" presStyleCnt="0"/>
      <dgm:spPr/>
    </dgm:pt>
    <dgm:pt modelId="{99183EB7-A31E-4E72-89E7-9F159D608560}" type="pres">
      <dgm:prSet presAssocID="{8F70D6E0-B23C-477F-A8B1-8A6C66DD147E}" presName="iconBgRect" presStyleLbl="bgShp" presStyleIdx="1" presStyleCnt="4"/>
      <dgm:spPr/>
    </dgm:pt>
    <dgm:pt modelId="{0E527447-51D8-47CE-ABBD-992EF23C13D6}" type="pres">
      <dgm:prSet presAssocID="{8F70D6E0-B23C-477F-A8B1-8A6C66DD14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39D0991-F2D4-4EA2-AA8E-C755CC9BD862}" type="pres">
      <dgm:prSet presAssocID="{8F70D6E0-B23C-477F-A8B1-8A6C66DD147E}" presName="spaceRect" presStyleCnt="0"/>
      <dgm:spPr/>
    </dgm:pt>
    <dgm:pt modelId="{E4906E89-CB14-469D-84F4-FF280D5C7EDD}" type="pres">
      <dgm:prSet presAssocID="{8F70D6E0-B23C-477F-A8B1-8A6C66DD147E}" presName="textRect" presStyleLbl="revTx" presStyleIdx="1" presStyleCnt="4">
        <dgm:presLayoutVars>
          <dgm:chMax val="1"/>
          <dgm:chPref val="1"/>
        </dgm:presLayoutVars>
      </dgm:prSet>
      <dgm:spPr/>
    </dgm:pt>
    <dgm:pt modelId="{C42EB433-8398-4E6E-A4FD-8D5A664A02B3}" type="pres">
      <dgm:prSet presAssocID="{2B5BF7DC-5A25-47DD-B14A-02CB361D3614}" presName="sibTrans" presStyleLbl="sibTrans2D1" presStyleIdx="0" presStyleCnt="0"/>
      <dgm:spPr/>
    </dgm:pt>
    <dgm:pt modelId="{72E6CAD4-206A-4114-A4DB-DE6C355AD475}" type="pres">
      <dgm:prSet presAssocID="{E945A207-8797-4621-8A30-ABC4CFCBE44B}" presName="compNode" presStyleCnt="0"/>
      <dgm:spPr/>
    </dgm:pt>
    <dgm:pt modelId="{8E76E278-8826-4307-95CD-B9468B861524}" type="pres">
      <dgm:prSet presAssocID="{E945A207-8797-4621-8A30-ABC4CFCBE44B}" presName="iconBgRect" presStyleLbl="bgShp" presStyleIdx="2" presStyleCnt="4"/>
      <dgm:spPr/>
    </dgm:pt>
    <dgm:pt modelId="{8A2EABB9-2CF9-4FDA-98E3-D5D71C2CFD3C}" type="pres">
      <dgm:prSet presAssocID="{E945A207-8797-4621-8A30-ABC4CFCBE4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1141F83-D750-4EBD-A54E-1BE947A4CD85}" type="pres">
      <dgm:prSet presAssocID="{E945A207-8797-4621-8A30-ABC4CFCBE44B}" presName="spaceRect" presStyleCnt="0"/>
      <dgm:spPr/>
    </dgm:pt>
    <dgm:pt modelId="{2CE48D24-9B0A-4A5E-9106-5BF5CCC2D039}" type="pres">
      <dgm:prSet presAssocID="{E945A207-8797-4621-8A30-ABC4CFCBE44B}" presName="textRect" presStyleLbl="revTx" presStyleIdx="2" presStyleCnt="4">
        <dgm:presLayoutVars>
          <dgm:chMax val="1"/>
          <dgm:chPref val="1"/>
        </dgm:presLayoutVars>
      </dgm:prSet>
      <dgm:spPr/>
    </dgm:pt>
    <dgm:pt modelId="{0D7372F7-F6AD-4B75-A027-0A985484AA6E}" type="pres">
      <dgm:prSet presAssocID="{CA9DF257-A83F-4146-8CEE-30296E628C69}" presName="sibTrans" presStyleLbl="sibTrans2D1" presStyleIdx="0" presStyleCnt="0"/>
      <dgm:spPr/>
    </dgm:pt>
    <dgm:pt modelId="{3B50BA20-CC05-44A7-8E86-682D4A335C40}" type="pres">
      <dgm:prSet presAssocID="{663E9A6F-81FD-45D5-B675-5E4CBCEA33C6}" presName="compNode" presStyleCnt="0"/>
      <dgm:spPr/>
    </dgm:pt>
    <dgm:pt modelId="{3048F062-8798-4FCD-A258-4F9FD6FE6278}" type="pres">
      <dgm:prSet presAssocID="{663E9A6F-81FD-45D5-B675-5E4CBCEA33C6}" presName="iconBgRect" presStyleLbl="bgShp" presStyleIdx="3" presStyleCnt="4"/>
      <dgm:spPr/>
    </dgm:pt>
    <dgm:pt modelId="{7438024A-FCE9-4E97-8C62-669F4316ACC1}" type="pres">
      <dgm:prSet presAssocID="{663E9A6F-81FD-45D5-B675-5E4CBCEA33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0287FBF-5285-4709-B70E-6C3F220D56BB}" type="pres">
      <dgm:prSet presAssocID="{663E9A6F-81FD-45D5-B675-5E4CBCEA33C6}" presName="spaceRect" presStyleCnt="0"/>
      <dgm:spPr/>
    </dgm:pt>
    <dgm:pt modelId="{3FAF953C-0461-4717-A8DE-F7E0DEAC447A}" type="pres">
      <dgm:prSet presAssocID="{663E9A6F-81FD-45D5-B675-5E4CBCEA33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63C834-D47F-4FC1-AA50-DEDC70CD0FC9}" type="presOf" srcId="{CA9DF257-A83F-4146-8CEE-30296E628C69}" destId="{0D7372F7-F6AD-4B75-A027-0A985484AA6E}" srcOrd="0" destOrd="0" presId="urn:microsoft.com/office/officeart/2018/2/layout/IconCircleList"/>
    <dgm:cxn modelId="{24AE7860-D238-4CCE-BB34-EEB9B87DE480}" type="presOf" srcId="{663E9A6F-81FD-45D5-B675-5E4CBCEA33C6}" destId="{3FAF953C-0461-4717-A8DE-F7E0DEAC447A}" srcOrd="0" destOrd="0" presId="urn:microsoft.com/office/officeart/2018/2/layout/IconCircleList"/>
    <dgm:cxn modelId="{3D7D7269-E6AD-4DE9-AE35-E85960D3F92E}" srcId="{276D8154-08E0-469E-A126-2ACA43624AB0}" destId="{0E127BF0-F474-408B-9ED8-132ED143AF74}" srcOrd="0" destOrd="0" parTransId="{3DEABC71-8F0F-4FBC-A325-3DE058897C6D}" sibTransId="{94FF335A-F407-48AE-B63C-5B495A968929}"/>
    <dgm:cxn modelId="{5DFC024A-4DD6-4A5A-B539-2F454A575486}" type="presOf" srcId="{94FF335A-F407-48AE-B63C-5B495A968929}" destId="{704FABF6-21FD-4ECE-809D-7AB61414F0DA}" srcOrd="0" destOrd="0" presId="urn:microsoft.com/office/officeart/2018/2/layout/IconCircleList"/>
    <dgm:cxn modelId="{A484216A-7EC1-4029-BA0F-B4B854F5779A}" type="presOf" srcId="{E945A207-8797-4621-8A30-ABC4CFCBE44B}" destId="{2CE48D24-9B0A-4A5E-9106-5BF5CCC2D039}" srcOrd="0" destOrd="0" presId="urn:microsoft.com/office/officeart/2018/2/layout/IconCircleList"/>
    <dgm:cxn modelId="{C6C27B91-8871-4A42-8E90-E64540389812}" type="presOf" srcId="{276D8154-08E0-469E-A126-2ACA43624AB0}" destId="{BBD1492E-B117-43AA-9C70-CD9A9E485820}" srcOrd="0" destOrd="0" presId="urn:microsoft.com/office/officeart/2018/2/layout/IconCircleList"/>
    <dgm:cxn modelId="{291F3893-E786-4061-858F-90100FF4D843}" srcId="{276D8154-08E0-469E-A126-2ACA43624AB0}" destId="{E945A207-8797-4621-8A30-ABC4CFCBE44B}" srcOrd="2" destOrd="0" parTransId="{7777BDFB-79AD-4731-BE35-ECB7886D8E64}" sibTransId="{CA9DF257-A83F-4146-8CEE-30296E628C69}"/>
    <dgm:cxn modelId="{95538E95-75C9-47CA-8663-08F1DA60B365}" type="presOf" srcId="{2B5BF7DC-5A25-47DD-B14A-02CB361D3614}" destId="{C42EB433-8398-4E6E-A4FD-8D5A664A02B3}" srcOrd="0" destOrd="0" presId="urn:microsoft.com/office/officeart/2018/2/layout/IconCircleList"/>
    <dgm:cxn modelId="{3F1659B0-758B-4CAA-9DD9-BB01D82330A9}" type="presOf" srcId="{0E127BF0-F474-408B-9ED8-132ED143AF74}" destId="{5A0B7757-D1B5-4DAA-ACAB-172E51A0627D}" srcOrd="0" destOrd="0" presId="urn:microsoft.com/office/officeart/2018/2/layout/IconCircleList"/>
    <dgm:cxn modelId="{64F2B5CD-9ABC-4B69-A1A6-96A18E687FB6}" srcId="{276D8154-08E0-469E-A126-2ACA43624AB0}" destId="{663E9A6F-81FD-45D5-B675-5E4CBCEA33C6}" srcOrd="3" destOrd="0" parTransId="{2DBAB3E9-9C23-4D63-A8A3-D956C06FEC2E}" sibTransId="{C888523E-3D7A-4ABF-B283-2794946DAD45}"/>
    <dgm:cxn modelId="{0DE72ED0-8984-44ED-89CF-F8A2746081AE}" type="presOf" srcId="{8F70D6E0-B23C-477F-A8B1-8A6C66DD147E}" destId="{E4906E89-CB14-469D-84F4-FF280D5C7EDD}" srcOrd="0" destOrd="0" presId="urn:microsoft.com/office/officeart/2018/2/layout/IconCircleList"/>
    <dgm:cxn modelId="{A8B9DFE2-080B-436D-B4B1-3EABE2C2AD8A}" srcId="{276D8154-08E0-469E-A126-2ACA43624AB0}" destId="{8F70D6E0-B23C-477F-A8B1-8A6C66DD147E}" srcOrd="1" destOrd="0" parTransId="{3ABF168C-5E56-4C85-8D4F-CA255B183E2A}" sibTransId="{2B5BF7DC-5A25-47DD-B14A-02CB361D3614}"/>
    <dgm:cxn modelId="{3F1CB275-4578-4532-B450-64E44243DE81}" type="presParOf" srcId="{BBD1492E-B117-43AA-9C70-CD9A9E485820}" destId="{04045E6C-5EF8-4D7D-B5B0-4CD863136631}" srcOrd="0" destOrd="0" presId="urn:microsoft.com/office/officeart/2018/2/layout/IconCircleList"/>
    <dgm:cxn modelId="{BD3B2271-5A72-4F9E-9CA1-476E31C801E7}" type="presParOf" srcId="{04045E6C-5EF8-4D7D-B5B0-4CD863136631}" destId="{2EA39580-AC84-407E-B56C-C53F1C38C87D}" srcOrd="0" destOrd="0" presId="urn:microsoft.com/office/officeart/2018/2/layout/IconCircleList"/>
    <dgm:cxn modelId="{D8CC0156-04C9-4DC8-BDBF-409D1A8A02B8}" type="presParOf" srcId="{2EA39580-AC84-407E-B56C-C53F1C38C87D}" destId="{CB020EC9-8833-414A-A374-1DA72F69B319}" srcOrd="0" destOrd="0" presId="urn:microsoft.com/office/officeart/2018/2/layout/IconCircleList"/>
    <dgm:cxn modelId="{EB16DB92-35D9-4FDC-878D-B25DE76C029A}" type="presParOf" srcId="{2EA39580-AC84-407E-B56C-C53F1C38C87D}" destId="{7E819782-7D46-4B48-B500-551A9CD2D325}" srcOrd="1" destOrd="0" presId="urn:microsoft.com/office/officeart/2018/2/layout/IconCircleList"/>
    <dgm:cxn modelId="{EBC7AE40-C2B3-4526-AC7E-7576E75C59CB}" type="presParOf" srcId="{2EA39580-AC84-407E-B56C-C53F1C38C87D}" destId="{CA6A2332-CF15-4299-AD64-0695C867C953}" srcOrd="2" destOrd="0" presId="urn:microsoft.com/office/officeart/2018/2/layout/IconCircleList"/>
    <dgm:cxn modelId="{C4A2934D-F50E-4853-BD26-C4B49BDFF3C9}" type="presParOf" srcId="{2EA39580-AC84-407E-B56C-C53F1C38C87D}" destId="{5A0B7757-D1B5-4DAA-ACAB-172E51A0627D}" srcOrd="3" destOrd="0" presId="urn:microsoft.com/office/officeart/2018/2/layout/IconCircleList"/>
    <dgm:cxn modelId="{A4EB7B71-A1A0-483D-B996-CD67FA749221}" type="presParOf" srcId="{04045E6C-5EF8-4D7D-B5B0-4CD863136631}" destId="{704FABF6-21FD-4ECE-809D-7AB61414F0DA}" srcOrd="1" destOrd="0" presId="urn:microsoft.com/office/officeart/2018/2/layout/IconCircleList"/>
    <dgm:cxn modelId="{8B178E3D-D01F-4BCF-B9A8-662C5C8667C7}" type="presParOf" srcId="{04045E6C-5EF8-4D7D-B5B0-4CD863136631}" destId="{BBF93B18-A14C-4D66-BA94-D5555B269984}" srcOrd="2" destOrd="0" presId="urn:microsoft.com/office/officeart/2018/2/layout/IconCircleList"/>
    <dgm:cxn modelId="{5D8EDE63-9B53-4E2C-8DF7-2C09F1E9CDF8}" type="presParOf" srcId="{BBF93B18-A14C-4D66-BA94-D5555B269984}" destId="{99183EB7-A31E-4E72-89E7-9F159D608560}" srcOrd="0" destOrd="0" presId="urn:microsoft.com/office/officeart/2018/2/layout/IconCircleList"/>
    <dgm:cxn modelId="{CF7F1B8C-1406-4AF5-8274-58B766FFCB9C}" type="presParOf" srcId="{BBF93B18-A14C-4D66-BA94-D5555B269984}" destId="{0E527447-51D8-47CE-ABBD-992EF23C13D6}" srcOrd="1" destOrd="0" presId="urn:microsoft.com/office/officeart/2018/2/layout/IconCircleList"/>
    <dgm:cxn modelId="{0A1DC8B2-457D-45EB-8470-B87E36FAE8CA}" type="presParOf" srcId="{BBF93B18-A14C-4D66-BA94-D5555B269984}" destId="{339D0991-F2D4-4EA2-AA8E-C755CC9BD862}" srcOrd="2" destOrd="0" presId="urn:microsoft.com/office/officeart/2018/2/layout/IconCircleList"/>
    <dgm:cxn modelId="{E83C425F-5AC1-48D3-948C-F0317C517A68}" type="presParOf" srcId="{BBF93B18-A14C-4D66-BA94-D5555B269984}" destId="{E4906E89-CB14-469D-84F4-FF280D5C7EDD}" srcOrd="3" destOrd="0" presId="urn:microsoft.com/office/officeart/2018/2/layout/IconCircleList"/>
    <dgm:cxn modelId="{FED7E497-FDC0-4B43-92B0-B90A3DC8C9F9}" type="presParOf" srcId="{04045E6C-5EF8-4D7D-B5B0-4CD863136631}" destId="{C42EB433-8398-4E6E-A4FD-8D5A664A02B3}" srcOrd="3" destOrd="0" presId="urn:microsoft.com/office/officeart/2018/2/layout/IconCircleList"/>
    <dgm:cxn modelId="{86392A81-D4CD-49E7-BC15-FE4F8550164F}" type="presParOf" srcId="{04045E6C-5EF8-4D7D-B5B0-4CD863136631}" destId="{72E6CAD4-206A-4114-A4DB-DE6C355AD475}" srcOrd="4" destOrd="0" presId="urn:microsoft.com/office/officeart/2018/2/layout/IconCircleList"/>
    <dgm:cxn modelId="{9FC336C4-8ACA-45B2-BF7C-72274BB376D6}" type="presParOf" srcId="{72E6CAD4-206A-4114-A4DB-DE6C355AD475}" destId="{8E76E278-8826-4307-95CD-B9468B861524}" srcOrd="0" destOrd="0" presId="urn:microsoft.com/office/officeart/2018/2/layout/IconCircleList"/>
    <dgm:cxn modelId="{21FFA879-D6E1-4C0F-9F76-C20FA16F325B}" type="presParOf" srcId="{72E6CAD4-206A-4114-A4DB-DE6C355AD475}" destId="{8A2EABB9-2CF9-4FDA-98E3-D5D71C2CFD3C}" srcOrd="1" destOrd="0" presId="urn:microsoft.com/office/officeart/2018/2/layout/IconCircleList"/>
    <dgm:cxn modelId="{EE380C28-A8FA-4C6A-8892-A9C8888D4D6E}" type="presParOf" srcId="{72E6CAD4-206A-4114-A4DB-DE6C355AD475}" destId="{31141F83-D750-4EBD-A54E-1BE947A4CD85}" srcOrd="2" destOrd="0" presId="urn:microsoft.com/office/officeart/2018/2/layout/IconCircleList"/>
    <dgm:cxn modelId="{B2774D90-5AD0-4005-B632-F6CA6F2AD658}" type="presParOf" srcId="{72E6CAD4-206A-4114-A4DB-DE6C355AD475}" destId="{2CE48D24-9B0A-4A5E-9106-5BF5CCC2D039}" srcOrd="3" destOrd="0" presId="urn:microsoft.com/office/officeart/2018/2/layout/IconCircleList"/>
    <dgm:cxn modelId="{728C53F3-A5F2-4717-A46D-08349CD78F44}" type="presParOf" srcId="{04045E6C-5EF8-4D7D-B5B0-4CD863136631}" destId="{0D7372F7-F6AD-4B75-A027-0A985484AA6E}" srcOrd="5" destOrd="0" presId="urn:microsoft.com/office/officeart/2018/2/layout/IconCircleList"/>
    <dgm:cxn modelId="{83061771-63A1-4BE0-B8BA-B4B6877EE169}" type="presParOf" srcId="{04045E6C-5EF8-4D7D-B5B0-4CD863136631}" destId="{3B50BA20-CC05-44A7-8E86-682D4A335C40}" srcOrd="6" destOrd="0" presId="urn:microsoft.com/office/officeart/2018/2/layout/IconCircleList"/>
    <dgm:cxn modelId="{BA81714F-6F27-4CAD-BD44-8C42EA2C390A}" type="presParOf" srcId="{3B50BA20-CC05-44A7-8E86-682D4A335C40}" destId="{3048F062-8798-4FCD-A258-4F9FD6FE6278}" srcOrd="0" destOrd="0" presId="urn:microsoft.com/office/officeart/2018/2/layout/IconCircleList"/>
    <dgm:cxn modelId="{86428DF3-FA0D-4A28-B400-2301307BE67B}" type="presParOf" srcId="{3B50BA20-CC05-44A7-8E86-682D4A335C40}" destId="{7438024A-FCE9-4E97-8C62-669F4316ACC1}" srcOrd="1" destOrd="0" presId="urn:microsoft.com/office/officeart/2018/2/layout/IconCircleList"/>
    <dgm:cxn modelId="{5F89346B-3605-40A5-932F-4039B0D168C6}" type="presParOf" srcId="{3B50BA20-CC05-44A7-8E86-682D4A335C40}" destId="{30287FBF-5285-4709-B70E-6C3F220D56BB}" srcOrd="2" destOrd="0" presId="urn:microsoft.com/office/officeart/2018/2/layout/IconCircleList"/>
    <dgm:cxn modelId="{ED23E054-CAA0-43F3-863E-0A5638A2F61B}" type="presParOf" srcId="{3B50BA20-CC05-44A7-8E86-682D4A335C40}" destId="{3FAF953C-0461-4717-A8DE-F7E0DEAC44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BDCB-2FCB-4503-8493-F33FDF662B8B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CC13-BD2A-43EA-8397-B85F526E63BB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latin typeface="+mn-lt"/>
              <a:cs typeface="Arial" panose="020B0604020202020204" pitchFamily="34" charset="0"/>
            </a:rPr>
            <a:t>Theory</a:t>
          </a:r>
          <a:r>
            <a:rPr lang="en-US" sz="2300" kern="1200" dirty="0"/>
            <a:t> </a:t>
          </a:r>
        </a:p>
      </dsp:txBody>
      <dsp:txXfrm>
        <a:off x="52256" y="2258388"/>
        <a:ext cx="3221151" cy="720000"/>
      </dsp:txXfrm>
    </dsp:sp>
    <dsp:sp modelId="{02FD2811-5364-47B0-AD4A-C7776A68E5A4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8862-4FF0-4AB0-BAE5-2A1EC3F655AA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Developing the Model</a:t>
          </a:r>
        </a:p>
      </dsp:txBody>
      <dsp:txXfrm>
        <a:off x="3837109" y="2258388"/>
        <a:ext cx="3221151" cy="720000"/>
      </dsp:txXfrm>
    </dsp:sp>
    <dsp:sp modelId="{53909F1F-58D9-4D6D-8C8D-BAA10F46571D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F85C8-C389-4950-9437-6D9E2924CC9E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Predictions, Tests, &amp; what’s next</a:t>
          </a:r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2377F-D34E-4C7C-8ADF-03E598C896CD}">
      <dsp:nvSpPr>
        <dsp:cNvPr id="0" name=""/>
        <dsp:cNvSpPr/>
      </dsp:nvSpPr>
      <dsp:spPr>
        <a:xfrm>
          <a:off x="550892" y="30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CD99C-BBD2-45F6-B33C-8EB74F6BAC51}">
      <dsp:nvSpPr>
        <dsp:cNvPr id="0" name=""/>
        <dsp:cNvSpPr/>
      </dsp:nvSpPr>
      <dsp:spPr>
        <a:xfrm>
          <a:off x="858792" y="61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EF252-29CB-49F8-92CD-2785DE6EBBA6}">
      <dsp:nvSpPr>
        <dsp:cNvPr id="0" name=""/>
        <dsp:cNvSpPr/>
      </dsp:nvSpPr>
      <dsp:spPr>
        <a:xfrm>
          <a:off x="89042" y="2199522"/>
          <a:ext cx="236846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i="0" kern="1200" dirty="0"/>
            <a:t>Provide accurate framework to link theory and physical measurements</a:t>
          </a:r>
          <a:endParaRPr lang="en-US" sz="1600" kern="1200" dirty="0"/>
        </a:p>
      </dsp:txBody>
      <dsp:txXfrm>
        <a:off x="89042" y="2199522"/>
        <a:ext cx="2368460" cy="900000"/>
      </dsp:txXfrm>
    </dsp:sp>
    <dsp:sp modelId="{97E1876B-DC4F-453C-AAFA-4598E557E439}">
      <dsp:nvSpPr>
        <dsp:cNvPr id="0" name=""/>
        <dsp:cNvSpPr/>
      </dsp:nvSpPr>
      <dsp:spPr>
        <a:xfrm>
          <a:off x="3333833" y="30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4904-A038-4966-9B74-7DB39BF45B73}">
      <dsp:nvSpPr>
        <dsp:cNvPr id="0" name=""/>
        <dsp:cNvSpPr/>
      </dsp:nvSpPr>
      <dsp:spPr>
        <a:xfrm>
          <a:off x="3641733" y="61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BE25-91F4-4CE4-8C38-3F40606143C1}">
      <dsp:nvSpPr>
        <dsp:cNvPr id="0" name=""/>
        <dsp:cNvSpPr/>
      </dsp:nvSpPr>
      <dsp:spPr>
        <a:xfrm>
          <a:off x="2871984" y="2199522"/>
          <a:ext cx="236846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 dirty="0"/>
            <a:t>Flexible</a:t>
          </a:r>
          <a:endParaRPr lang="en-US" sz="2100" kern="1200" dirty="0"/>
        </a:p>
      </dsp:txBody>
      <dsp:txXfrm>
        <a:off x="2871984" y="2199522"/>
        <a:ext cx="2368460" cy="900000"/>
      </dsp:txXfrm>
    </dsp:sp>
    <dsp:sp modelId="{1FB7E9AA-88B9-4768-87B5-AFCACBE958D6}">
      <dsp:nvSpPr>
        <dsp:cNvPr id="0" name=""/>
        <dsp:cNvSpPr/>
      </dsp:nvSpPr>
      <dsp:spPr>
        <a:xfrm>
          <a:off x="6116775" y="30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9991F-C05A-4C81-9D4A-F297203DCBA8}">
      <dsp:nvSpPr>
        <dsp:cNvPr id="0" name=""/>
        <dsp:cNvSpPr/>
      </dsp:nvSpPr>
      <dsp:spPr>
        <a:xfrm>
          <a:off x="6424675" y="61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B758-4A50-4818-B02B-6278EC0A6C69}">
      <dsp:nvSpPr>
        <dsp:cNvPr id="0" name=""/>
        <dsp:cNvSpPr/>
      </dsp:nvSpPr>
      <dsp:spPr>
        <a:xfrm>
          <a:off x="5654925" y="2199522"/>
          <a:ext cx="236846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 dirty="0"/>
            <a:t>Fast</a:t>
          </a:r>
          <a:endParaRPr lang="en-US" sz="2100" kern="1200" dirty="0"/>
        </a:p>
      </dsp:txBody>
      <dsp:txXfrm>
        <a:off x="5654925" y="2199522"/>
        <a:ext cx="2368460" cy="900000"/>
      </dsp:txXfrm>
    </dsp:sp>
    <dsp:sp modelId="{967E90F5-9205-4000-9EFA-7FEDD103C18C}">
      <dsp:nvSpPr>
        <dsp:cNvPr id="0" name=""/>
        <dsp:cNvSpPr/>
      </dsp:nvSpPr>
      <dsp:spPr>
        <a:xfrm>
          <a:off x="8899716" y="30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ADEC5-C25C-4A30-A045-87448A26BE39}">
      <dsp:nvSpPr>
        <dsp:cNvPr id="0" name=""/>
        <dsp:cNvSpPr/>
      </dsp:nvSpPr>
      <dsp:spPr>
        <a:xfrm>
          <a:off x="9207616" y="61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350A2-BB89-4E95-B2E0-440356C5E5B6}">
      <dsp:nvSpPr>
        <dsp:cNvPr id="0" name=""/>
        <dsp:cNvSpPr/>
      </dsp:nvSpPr>
      <dsp:spPr>
        <a:xfrm>
          <a:off x="8437866" y="2199522"/>
          <a:ext cx="236846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0" i="0" kern="1200" dirty="0"/>
            <a:t>Easily understandable to new readers</a:t>
          </a:r>
          <a:endParaRPr lang="en-US" sz="2100" kern="1200" dirty="0"/>
        </a:p>
      </dsp:txBody>
      <dsp:txXfrm>
        <a:off x="8437866" y="2199522"/>
        <a:ext cx="2368460" cy="90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0EC9-8833-414A-A374-1DA72F69B319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19782-7D46-4B48-B500-551A9CD2D325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7757-D1B5-4DAA-ACAB-172E51A0627D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Continued research to improve model, see [2].</a:t>
          </a:r>
          <a:endParaRPr lang="en-US" sz="2400" kern="1200" dirty="0"/>
        </a:p>
      </dsp:txBody>
      <dsp:txXfrm>
        <a:off x="1939251" y="43630"/>
        <a:ext cx="3227270" cy="1369144"/>
      </dsp:txXfrm>
    </dsp:sp>
    <dsp:sp modelId="{99183EB7-A31E-4E72-89E7-9F159D608560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7447-51D8-47CE-ABBD-992EF23C13D6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06E89-CB14-469D-84F4-FF280D5C7EDD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Considering which experiments to propose at the panel meeting.</a:t>
          </a:r>
          <a:endParaRPr lang="en-US" sz="2400" kern="1200" dirty="0"/>
        </a:p>
      </dsp:txBody>
      <dsp:txXfrm>
        <a:off x="7391381" y="43630"/>
        <a:ext cx="3227270" cy="1369144"/>
      </dsp:txXfrm>
    </dsp:sp>
    <dsp:sp modelId="{8E76E278-8826-4307-95CD-B9468B861524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EABB9-2CF9-4FDA-98E3-D5D71C2CFD3C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48D24-9B0A-4A5E-9106-5BF5CCC2D039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Continue working with theoretician to fix problems in model.</a:t>
          </a:r>
          <a:endParaRPr lang="en-US" sz="2400" kern="1200"/>
        </a:p>
      </dsp:txBody>
      <dsp:txXfrm>
        <a:off x="1939251" y="1991502"/>
        <a:ext cx="3227270" cy="1369144"/>
      </dsp:txXfrm>
    </dsp:sp>
    <dsp:sp modelId="{3048F062-8798-4FCD-A258-4F9FD6FE6278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024A-FCE9-4E97-8C62-669F4316ACC1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F953C-0461-4717-A8DE-F7E0DEAC447A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Continue working with analyst to continue building out analysis pipeline.</a:t>
          </a:r>
          <a:endParaRPr lang="en-US" sz="2400" kern="120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18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646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510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4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539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00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06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0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8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T-02: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35533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Primary: Ben Andrews</a:t>
            </a: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1" r="1964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"/>
    </mc:Choice>
    <mc:Fallback xmlns="">
      <p:transition spd="slow" advTm="55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946F2-DB23-44CF-A4D3-AC50741F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was modelled?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0724AD-A962-4899-8F2F-CF1F728CC48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04109" y="1645920"/>
                <a:ext cx="5919503" cy="447082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>
                  <a:buFont typeface="Wingdings 3" charset="2"/>
                  <a:buChar char=""/>
                </a:pPr>
                <a:r>
                  <a:rPr lang="en-US" dirty="0"/>
                  <a:t>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varies with several parameters</a:t>
                </a:r>
              </a:p>
              <a:p>
                <a:pPr marL="285750" indent="-285750">
                  <a:buFont typeface="Wingdings 3" charset="2"/>
                  <a:buChar char=""/>
                </a:pPr>
                <a:r>
                  <a:rPr lang="en-US" dirty="0"/>
                  <a:t>Magnetic field strength squared, conductivity, and thickness were varied.</a:t>
                </a:r>
              </a:p>
              <a:p>
                <a:pPr marL="285750" indent="-285750">
                  <a:buFont typeface="Wingdings 3" charset="2"/>
                  <a:buChar char=""/>
                </a:pPr>
                <a:r>
                  <a:rPr lang="en-US" dirty="0"/>
                  <a:t>Only magnetic field strength is considered due to time constraints.</a:t>
                </a:r>
              </a:p>
              <a:p>
                <a:pPr marL="285750" indent="-285750">
                  <a:buFont typeface="Wingdings 3" charset="2"/>
                  <a:buChar char=""/>
                </a:pPr>
                <a:r>
                  <a:rPr lang="en-US" dirty="0"/>
                  <a:t>Using the intercept to compare the measured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Wingdings 3" charset="2"/>
                  <a:buChar char="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determined by measuring the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plot against time.</a:t>
                </a:r>
              </a:p>
              <a:p>
                <a:pPr marL="285750" indent="-285750">
                  <a:buFont typeface="Wingdings 3" charset="2"/>
                  <a:buChar char=""/>
                </a:pPr>
                <a:r>
                  <a:rPr lang="en-US" dirty="0"/>
                  <a:t>Due to missing measurements in the supplied data, values were used from [1].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0724AD-A962-4899-8F2F-CF1F728CC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04109" y="1645920"/>
                <a:ext cx="5919503" cy="4470821"/>
              </a:xfrm>
              <a:blipFill>
                <a:blip r:embed="rId8"/>
                <a:stretch>
                  <a:fillRect l="-309" t="-409" b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0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1120"/>
    </mc:Choice>
    <mc:Fallback xmlns="">
      <p:transition spd="slow" advTm="211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5C7F0-C808-4AA3-A722-44742719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Predictions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18D3-458A-487E-87AC-D6C8AF509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55" y="3072385"/>
                <a:ext cx="3108057" cy="294741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FFFFFF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GB" sz="1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rgbClr val="FFFFFF"/>
                    </a:solidFill>
                  </a:rPr>
                  <a:t>is expected to be proportional to the square of the magnetic field strength. </a:t>
                </a: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FFFFFF"/>
                    </a:solidFill>
                  </a:rPr>
                  <a:t>As the magnetic field strength tends to 0, the drag force due to air resistance remains.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18D3-458A-487E-87AC-D6C8AF509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5" y="3072385"/>
                <a:ext cx="3108057" cy="2947415"/>
              </a:xfrm>
              <a:blipFill>
                <a:blip r:embed="rId4"/>
                <a:stretch>
                  <a:fillRect t="-413" r="-2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8B9C6E4-BB39-46B0-AD38-2FDBD42BA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106" y="1447799"/>
            <a:ext cx="628453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1366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3EB9-2F28-4FDC-AFDC-8884CB9E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5B5B6-4D72-4AC3-B318-8715B6A0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Lack of measurements of important constants.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Theory incorrectly models the electromagnet poles as rectangular.</a:t>
            </a:r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3423"/>
    </mc:Choice>
    <mc:Fallback xmlns="">
      <p:transition spd="slow" advTm="234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93F0D-5B0F-4A2B-B1D4-FDA41540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What’s Next?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76E79FF-F192-4B08-ADF1-390A5C0CE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4771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7194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4273"/>
    </mc:Choice>
    <mc:Fallback xmlns="">
      <p:transition spd="slow" advTm="242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93F0D-5B0F-4A2B-B1D4-FDA41540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2A4F-FCFB-4758-A484-DFAB2621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[1] </a:t>
            </a:r>
            <a:r>
              <a:rPr lang="en-US" dirty="0" err="1"/>
              <a:t>Wiederick</a:t>
            </a:r>
            <a:r>
              <a:rPr lang="en-US" dirty="0"/>
              <a:t>, H. D., Gauthier, N., Campbell, D. A., Rochon, P., 1987. Magnetic braking: Simple theory and experiment. American Journal of Physics[Online], 55 (500). Available from https://www.researchgate.net/publication/252850785 [Accessed 14 February 2020]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[2] Heald, .M. A., 1988. Magnetic braking: Improved theory. American Journal of Physics[online], 56 (521). Available from https://scitation.aip.org/content/aapt/journal/ajp/56/6/10.1119/1.15570?ver=pdfcov [Accessed 16 February 2020]</a:t>
            </a:r>
          </a:p>
        </p:txBody>
      </p:sp>
    </p:spTree>
    <p:extLst>
      <p:ext uri="{BB962C8B-B14F-4D97-AF65-F5344CB8AC3E}">
        <p14:creationId xmlns:p14="http://schemas.microsoft.com/office/powerpoint/2010/main" val="2326964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400"/>
    </mc:Choice>
    <mc:Fallback xmlns="">
      <p:transition spd="slow" advTm="24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82EC9-7AAA-46A4-A90A-734F37F87EC3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Presentation 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2106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734"/>
    </mc:Choice>
    <mc:Fallback xmlns="">
      <p:transition spd="slow" advTm="20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een paper stripe curves">
            <a:extLst>
              <a:ext uri="{FF2B5EF4-FFF2-40B4-BE49-F238E27FC236}">
                <a16:creationId xmlns:a16="http://schemas.microsoft.com/office/drawing/2014/main" id="{BF8DD14F-6A38-4A2B-8F7D-332720D041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30" r="-1" b="2454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47F34-ABB2-4B99-BF46-CCFA1DC0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5947-41E2-44FD-9625-E4E7CB78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And Derivation</a:t>
            </a:r>
          </a:p>
        </p:txBody>
      </p:sp>
    </p:spTree>
    <p:extLst>
      <p:ext uri="{BB962C8B-B14F-4D97-AF65-F5344CB8AC3E}">
        <p14:creationId xmlns:p14="http://schemas.microsoft.com/office/powerpoint/2010/main" val="33461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88"/>
    </mc:Choice>
    <mc:Fallback xmlns="">
      <p:transition spd="slow" advTm="289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9EA1BEE9-7532-45FD-9B82-10510469845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064005" y="1149153"/>
                <a:ext cx="6970679" cy="534392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ClrTx/>
                </a:pPr>
                <a:r>
                  <a:rPr lang="en-GB" dirty="0">
                    <a:latin typeface="+mn-lt"/>
                  </a:rPr>
                  <a:t>We approximate the system as a small strip of metal travelling at a low velocity, with dimensions (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GB" sz="800" i="1" dirty="0">
                    <a:latin typeface="+mn-lt"/>
                    <a:cs typeface="Times New Roman" panose="02020603050405020304" pitchFamily="18" charset="0"/>
                  </a:rPr>
                  <a:t>x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</a:t>
                </a:r>
                <a:r>
                  <a:rPr lang="en-GB" sz="800" i="1" dirty="0">
                    <a:latin typeface="+mn-lt"/>
                    <a:cs typeface="Times New Roman" panose="02020603050405020304" pitchFamily="18" charset="0"/>
                  </a:rPr>
                  <a:t>x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i="1" dirty="0">
                    <a:latin typeface="+mn-lt"/>
                  </a:rPr>
                  <a:t>).</a:t>
                </a:r>
                <a:endParaRPr lang="en-GB" dirty="0">
                  <a:latin typeface="+mn-lt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If the poles of the magnets are close together, the field can be assumed to be uniform and negligible beyond the shaded area.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Low angular velocity -&gt; Induced B-field is negligible.</a:t>
                </a:r>
              </a:p>
              <a:p>
                <a:pPr algn="just">
                  <a:buClrTx/>
                </a:pPr>
                <a:r>
                  <a:rPr lang="en-US" dirty="0">
                    <a:latin typeface="+mn-lt"/>
                  </a:rPr>
                  <a:t>Applying Ohm’s Law and the Lorentz Force Law: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+mn-lt"/>
                  </a:rPr>
                  <a:t>											(1)</a:t>
                </a:r>
              </a:p>
              <a:p>
                <a:pPr algn="just">
                  <a:buClrTx/>
                </a:pPr>
                <a:r>
                  <a:rPr lang="en-US" dirty="0">
                    <a:latin typeface="+mn-lt"/>
                  </a:rPr>
                  <a:t>If we assume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. </a:t>
                </a:r>
              </a:p>
              <a:p>
                <a:pPr algn="just">
                  <a:buClrTx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The induced electric field is given by: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			</a:t>
                </a:r>
              </a:p>
              <a:p>
                <a:pPr algn="just">
                  <a:buClrTx/>
                </a:pPr>
                <a:r>
                  <a:rPr lang="en-US" dirty="0">
                    <a:latin typeface="+mn-lt"/>
                  </a:rPr>
                  <a:t>Where</a:t>
                </a:r>
                <a:r>
                  <a:rPr lang="en-US" i="1" dirty="0">
                    <a:latin typeface="+mn-lt"/>
                  </a:rPr>
                  <a:t> V</a:t>
                </a:r>
                <a:r>
                  <a:rPr lang="en-US" dirty="0">
                    <a:latin typeface="+mn-lt"/>
                  </a:rPr>
                  <a:t> is the voltage drop across the width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. This can be expressed similarly to the potential difference across the terminals of a battery of internal resistance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:</a:t>
                </a:r>
                <a:endParaRPr lang="en-US" i="1" dirty="0">
                  <a:solidFill>
                    <a:schemeClr val="tx1"/>
                  </a:solidFill>
                  <a:latin typeface="+mn-lt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			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(2)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algn="just">
                  <a:buClrTx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Where: </a:t>
                </a:r>
                <a:endParaRPr lang="en-US" dirty="0">
                  <a:latin typeface="+mn-lt"/>
                </a:endParaRPr>
              </a:p>
              <a:p>
                <a:pPr marL="285750" indent="-285750"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i="1" dirty="0">
                    <a:solidFill>
                      <a:schemeClr val="tx1"/>
                    </a:solidFill>
                    <a:latin typeface="+mn-lt"/>
                  </a:rPr>
                  <a:t>												</a:t>
                </a:r>
                <a:r>
                  <a:rPr lang="en-GB" b="1" dirty="0">
                    <a:solidFill>
                      <a:schemeClr val="tx1"/>
                    </a:solidFill>
                    <a:latin typeface="+mn-lt"/>
                  </a:rPr>
                  <a:t>(3)</a:t>
                </a:r>
                <a:endParaRPr lang="en-GB" dirty="0">
                  <a:solidFill>
                    <a:schemeClr val="tx1"/>
                  </a:solidFill>
                  <a:latin typeface="+mn-lt"/>
                </a:endParaRPr>
              </a:p>
              <a:p>
                <a:pPr marL="285750" indent="-285750"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				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(4)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9EA1BEE9-7532-45FD-9B82-105104698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064005" y="1149153"/>
                <a:ext cx="6970679" cy="5343925"/>
              </a:xfrm>
              <a:blipFill>
                <a:blip r:embed="rId4"/>
                <a:stretch>
                  <a:fillRect l="-262" t="-685" r="-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E40037-9E67-478B-BCF2-22DF23F56C62}"/>
              </a:ext>
            </a:extLst>
          </p:cNvPr>
          <p:cNvGrpSpPr/>
          <p:nvPr/>
        </p:nvGrpSpPr>
        <p:grpSpPr>
          <a:xfrm>
            <a:off x="580226" y="1149153"/>
            <a:ext cx="4437709" cy="5077534"/>
            <a:chOff x="754309" y="890233"/>
            <a:chExt cx="4437709" cy="5077534"/>
          </a:xfrm>
        </p:grpSpPr>
        <p:pic>
          <p:nvPicPr>
            <p:cNvPr id="36" name="Picture 35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27AB6DE4-3817-4359-BF2D-AB0777FB9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309" y="890233"/>
              <a:ext cx="4391638" cy="50775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EA2821C-4EDC-446B-8587-9D5760C9BE6F}"/>
                    </a:ext>
                  </a:extLst>
                </p:cNvPr>
                <p:cNvSpPr txBox="1"/>
                <p:nvPr/>
              </p:nvSpPr>
              <p:spPr>
                <a:xfrm>
                  <a:off x="2726422" y="1459684"/>
                  <a:ext cx="121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a14:m>
                  <a:r>
                    <a:rPr lang="en-GB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EA2821C-4EDC-446B-8587-9D5760C9B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422" y="1459684"/>
                  <a:ext cx="121640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3D1BF1-8272-4E11-BD60-91333E1ABC4B}"/>
                </a:ext>
              </a:extLst>
            </p:cNvPr>
            <p:cNvSpPr/>
            <p:nvPr/>
          </p:nvSpPr>
          <p:spPr>
            <a:xfrm>
              <a:off x="3942825" y="1057013"/>
              <a:ext cx="629175" cy="6291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5A1B68-8A6B-4F53-BCF8-685BBBC4FE0F}"/>
                </a:ext>
              </a:extLst>
            </p:cNvPr>
            <p:cNvCxnSpPr>
              <a:stCxn id="38" idx="3"/>
              <a:endCxn id="38" idx="7"/>
            </p:cNvCxnSpPr>
            <p:nvPr/>
          </p:nvCxnSpPr>
          <p:spPr>
            <a:xfrm flipV="1">
              <a:off x="4034966" y="1149153"/>
              <a:ext cx="444893" cy="444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3BA7C1-B96A-49F4-A14E-B0C07DCE04B2}"/>
                </a:ext>
              </a:extLst>
            </p:cNvPr>
            <p:cNvCxnSpPr>
              <a:stCxn id="38" idx="1"/>
              <a:endCxn id="38" idx="5"/>
            </p:cNvCxnSpPr>
            <p:nvPr/>
          </p:nvCxnSpPr>
          <p:spPr>
            <a:xfrm>
              <a:off x="4034966" y="1149153"/>
              <a:ext cx="444893" cy="444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F4C1886-E7E0-450B-961A-0D3A8DFA6348}"/>
                    </a:ext>
                  </a:extLst>
                </p:cNvPr>
                <p:cNvSpPr txBox="1"/>
                <p:nvPr/>
              </p:nvSpPr>
              <p:spPr>
                <a:xfrm>
                  <a:off x="4562844" y="1002268"/>
                  <a:ext cx="629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b="1" dirty="0">
                      <a:solidFill>
                        <a:schemeClr val="bg1"/>
                      </a:solidFill>
                    </a:rPr>
                    <a:t>k</a:t>
                  </a:r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F4C1886-E7E0-450B-961A-0D3A8DFA6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844" y="1002268"/>
                  <a:ext cx="62917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9FDE6BD-FAF0-4079-BC64-8BF767F45EAC}"/>
                </a:ext>
              </a:extLst>
            </p:cNvPr>
            <p:cNvCxnSpPr/>
            <p:nvPr/>
          </p:nvCxnSpPr>
          <p:spPr>
            <a:xfrm>
              <a:off x="3156155" y="3073564"/>
              <a:ext cx="0" cy="1758008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2CEEE-D52C-4C68-955D-9D3B64141F8E}"/>
                </a:ext>
              </a:extLst>
            </p:cNvPr>
            <p:cNvSpPr txBox="1"/>
            <p:nvPr/>
          </p:nvSpPr>
          <p:spPr>
            <a:xfrm>
              <a:off x="3232846" y="3167954"/>
              <a:ext cx="271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DFEBBB-8F28-43A2-9150-4F9CE8A4D1EB}"/>
                </a:ext>
              </a:extLst>
            </p:cNvPr>
            <p:cNvCxnSpPr/>
            <p:nvPr/>
          </p:nvCxnSpPr>
          <p:spPr>
            <a:xfrm>
              <a:off x="1976283" y="2578018"/>
              <a:ext cx="7914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9B2B05-948A-4A83-8C9F-089036521A88}"/>
                </a:ext>
              </a:extLst>
            </p:cNvPr>
            <p:cNvSpPr txBox="1"/>
            <p:nvPr/>
          </p:nvSpPr>
          <p:spPr>
            <a:xfrm>
              <a:off x="2245624" y="2301019"/>
              <a:ext cx="252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2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13"/>
    </mc:Choice>
    <mc:Fallback xmlns="">
      <p:transition spd="slow" advTm="752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9EA1BEE9-7532-45FD-9B82-10510469845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94759" y="1149153"/>
                <a:ext cx="6251145" cy="4818614"/>
              </a:xfrm>
            </p:spPr>
            <p:txBody>
              <a:bodyPr>
                <a:normAutofit/>
              </a:bodyPr>
              <a:lstStyle/>
              <a:p>
                <a:pPr algn="just">
                  <a:buClrTx/>
                </a:pPr>
                <a:r>
                  <a:rPr lang="en-GB" b="0" dirty="0">
                    <a:solidFill>
                      <a:schemeClr val="tx1"/>
                    </a:solidFill>
                    <a:latin typeface="+mn-lt"/>
                  </a:rPr>
                  <a:t>If we define</a:t>
                </a:r>
                <a:r>
                  <a:rPr lang="en-GB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GB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as the resistance of the unshaded area, </a:t>
                </a:r>
                <a:r>
                  <a:rPr lang="en-GB" dirty="0">
                    <a:latin typeface="+mn-lt"/>
                    <a:cs typeface="Times New Roman" panose="02020603050405020304" pitchFamily="18" charset="0"/>
                  </a:rPr>
                  <a:t>a</a:t>
                </a:r>
                <a:r>
                  <a:rPr lang="en-GB" b="0" dirty="0">
                    <a:solidFill>
                      <a:schemeClr val="tx1"/>
                    </a:solidFill>
                    <a:latin typeface="+mn-lt"/>
                  </a:rPr>
                  <a:t>pplying Ohm’s Law to </a:t>
                </a:r>
                <a:r>
                  <a:rPr lang="en-GB" b="1" dirty="0">
                    <a:solidFill>
                      <a:schemeClr val="tx1"/>
                    </a:solidFill>
                    <a:latin typeface="+mn-lt"/>
                  </a:rPr>
                  <a:t>(2)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 gives:</a:t>
                </a:r>
                <a:endParaRPr lang="en-GB" b="0" dirty="0">
                  <a:solidFill>
                    <a:schemeClr val="tx1"/>
                  </a:solidFill>
                  <a:latin typeface="+mn-lt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𝛼𝜎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	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(5)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algn="just">
                  <a:buClrTx/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ith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	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(6)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algn="just">
                  <a:buClr>
                    <a:schemeClr val="tx1"/>
                  </a:buClr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can be determined simply by experiment, or by a far more complex analytical method.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The drag force is therefore found to be: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+mn-lt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𝛼𝜎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bSup>
                          <m:sSub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									</a:t>
                </a:r>
                <a:r>
                  <a:rPr lang="en-US" b="1" dirty="0">
                    <a:solidFill>
                      <a:schemeClr val="tx1"/>
                    </a:solidFill>
                    <a:latin typeface="+mn-lt"/>
                  </a:rPr>
                  <a:t>(7)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9EA1BEE9-7532-45FD-9B82-105104698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94759" y="1149153"/>
                <a:ext cx="6251145" cy="4818614"/>
              </a:xfrm>
              <a:blipFill>
                <a:blip r:embed="rId4"/>
                <a:stretch>
                  <a:fillRect l="-293" t="-380" r="-2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2F0B068-BBE2-4A6B-96E3-8DC3A857729F}"/>
              </a:ext>
            </a:extLst>
          </p:cNvPr>
          <p:cNvGrpSpPr/>
          <p:nvPr/>
        </p:nvGrpSpPr>
        <p:grpSpPr>
          <a:xfrm>
            <a:off x="664877" y="1019693"/>
            <a:ext cx="4437709" cy="5077534"/>
            <a:chOff x="754309" y="890233"/>
            <a:chExt cx="4437709" cy="5077534"/>
          </a:xfrm>
        </p:grpSpPr>
        <p:pic>
          <p:nvPicPr>
            <p:cNvPr id="11" name="Picture 10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122CCB40-D5E0-4966-BA6E-9C05BE8D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309" y="890233"/>
              <a:ext cx="4391638" cy="50775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AC91C2-C5D4-463B-B12A-5F01A6133C33}"/>
                    </a:ext>
                  </a:extLst>
                </p:cNvPr>
                <p:cNvSpPr txBox="1"/>
                <p:nvPr/>
              </p:nvSpPr>
              <p:spPr>
                <a:xfrm>
                  <a:off x="2726422" y="1459684"/>
                  <a:ext cx="121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a14:m>
                  <a:r>
                    <a:rPr lang="en-GB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AC91C2-C5D4-463B-B12A-5F01A6133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422" y="1459684"/>
                  <a:ext cx="121640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562165-A01C-4646-A2B5-F167669FB046}"/>
                </a:ext>
              </a:extLst>
            </p:cNvPr>
            <p:cNvSpPr/>
            <p:nvPr/>
          </p:nvSpPr>
          <p:spPr>
            <a:xfrm>
              <a:off x="3942825" y="1057013"/>
              <a:ext cx="629175" cy="6291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9F8D97-307B-47B4-BFF6-7498B3430DB8}"/>
                </a:ext>
              </a:extLst>
            </p:cNvPr>
            <p:cNvCxnSpPr>
              <a:stCxn id="13" idx="3"/>
              <a:endCxn id="13" idx="7"/>
            </p:cNvCxnSpPr>
            <p:nvPr/>
          </p:nvCxnSpPr>
          <p:spPr>
            <a:xfrm flipV="1">
              <a:off x="4034966" y="1149153"/>
              <a:ext cx="444893" cy="444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EF32F1-E8C0-45E2-BD3F-9AA6B0849902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4034966" y="1149153"/>
              <a:ext cx="444893" cy="444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235F73-63DB-4F47-8BEA-CA113F9A8DB9}"/>
                    </a:ext>
                  </a:extLst>
                </p:cNvPr>
                <p:cNvSpPr txBox="1"/>
                <p:nvPr/>
              </p:nvSpPr>
              <p:spPr>
                <a:xfrm>
                  <a:off x="4562844" y="1002268"/>
                  <a:ext cx="629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b="1" dirty="0">
                      <a:solidFill>
                        <a:schemeClr val="bg1"/>
                      </a:solidFill>
                    </a:rPr>
                    <a:t>k</a:t>
                  </a:r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235F73-63DB-4F47-8BEA-CA113F9A8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844" y="1002268"/>
                  <a:ext cx="62917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9AC636-003E-493D-B071-AFC66875582B}"/>
                </a:ext>
              </a:extLst>
            </p:cNvPr>
            <p:cNvCxnSpPr/>
            <p:nvPr/>
          </p:nvCxnSpPr>
          <p:spPr>
            <a:xfrm>
              <a:off x="3156155" y="3073564"/>
              <a:ext cx="0" cy="1758008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2BD1E0-EAF8-4DEA-B685-A72F84B23A30}"/>
                </a:ext>
              </a:extLst>
            </p:cNvPr>
            <p:cNvSpPr txBox="1"/>
            <p:nvPr/>
          </p:nvSpPr>
          <p:spPr>
            <a:xfrm>
              <a:off x="3232846" y="3167954"/>
              <a:ext cx="271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7084B3-4874-4FB4-91F0-3FE355BDDBAB}"/>
                </a:ext>
              </a:extLst>
            </p:cNvPr>
            <p:cNvCxnSpPr/>
            <p:nvPr/>
          </p:nvCxnSpPr>
          <p:spPr>
            <a:xfrm>
              <a:off x="1976283" y="2578018"/>
              <a:ext cx="7914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0BE941-4658-4793-970B-CE6DD21599FD}"/>
                </a:ext>
              </a:extLst>
            </p:cNvPr>
            <p:cNvSpPr txBox="1"/>
            <p:nvPr/>
          </p:nvSpPr>
          <p:spPr>
            <a:xfrm>
              <a:off x="2245624" y="2301019"/>
              <a:ext cx="252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70"/>
    </mc:Choice>
    <mc:Fallback xmlns="">
      <p:transition spd="slow" advTm="667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9554E-54DF-4E30-883B-DB72ECD6F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7407" y="1150374"/>
                <a:ext cx="6777365" cy="498842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bg1"/>
                  </a:buClr>
                  <a:buNone/>
                </a:pPr>
                <a:r>
                  <a:rPr lang="en-GB" sz="1400" b="0" dirty="0">
                    <a:solidFill>
                      <a:schemeClr val="tx1"/>
                    </a:solidFill>
                    <a:latin typeface="+mn-lt"/>
                  </a:rPr>
                  <a:t>Next we </a:t>
                </a:r>
                <a:r>
                  <a:rPr lang="en-GB" sz="1400" dirty="0">
                    <a:latin typeface="+mn-lt"/>
                  </a:rPr>
                  <a:t>assume that the strip is sufficiently far from the centre of rotation such that it’s velocity can be considered uniform.</a:t>
                </a:r>
              </a:p>
              <a:p>
                <a:pPr marL="0" indent="0">
                  <a:buClr>
                    <a:schemeClr val="bg1"/>
                  </a:buClr>
                  <a:buNone/>
                </a:pPr>
                <a:r>
                  <a:rPr lang="en-GB" sz="1400" b="0" dirty="0">
                    <a:solidFill>
                      <a:schemeClr val="tx1"/>
                    </a:solidFill>
                    <a:latin typeface="+mn-lt"/>
                  </a:rPr>
                  <a:t>Additionally, we assume that the outer disc edge is sufficiently far to neglect its influence on the induced current.</a:t>
                </a:r>
              </a:p>
              <a:p>
                <a:pPr marL="0" indent="0">
                  <a:buClr>
                    <a:schemeClr val="bg1"/>
                  </a:buClr>
                  <a:buNone/>
                </a:pPr>
                <a:r>
                  <a:rPr lang="en-GB" sz="1400" dirty="0">
                    <a:latin typeface="+mn-lt"/>
                  </a:rPr>
                  <a:t>The torque experienced by the strip can be expressed: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										</a:t>
                </a:r>
                <a:r>
                  <a:rPr lang="en-GB" sz="1400" b="1" dirty="0">
                    <a:solidFill>
                      <a:schemeClr val="tx1"/>
                    </a:solidFill>
                    <a:latin typeface="+mn-lt"/>
                  </a:rPr>
                  <a:t>(8)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GB" sz="14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 is the torque due to air resistance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 is due to eddy-current braking. We can convert from linear to angular velocity easily by the relationship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GB" sz="1400" b="1" dirty="0">
                    <a:solidFill>
                      <a:schemeClr val="tx1"/>
                    </a:solidFill>
                    <a:latin typeface="+mn-lt"/>
                  </a:rPr>
                  <a:t>(8)</a:t>
                </a:r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 is easil</a:t>
                </a:r>
                <a:r>
                  <a:rPr lang="en-GB" sz="1400" dirty="0">
                    <a:latin typeface="+mn-lt"/>
                  </a:rPr>
                  <a:t>y integrated to give:</a:t>
                </a:r>
                <a:endParaRPr lang="en-GB" sz="14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sz="1400" b="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										</a:t>
                </a:r>
                <a:r>
                  <a:rPr lang="en-GB" sz="1400" b="1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(9)</a:t>
                </a:r>
                <a:endParaRPr lang="en-GB" sz="1400" b="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GB" sz="1400" dirty="0">
                    <a:latin typeface="+mn-lt"/>
                    <a:ea typeface="Cambria Math" panose="02040503050406030204" pitchFamily="18" charset="0"/>
                  </a:rPr>
                  <a:t>Where,</a:t>
                </a:r>
                <a:endParaRPr lang="en-GB" sz="1400" b="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											</a:t>
                </a:r>
                <a:r>
                  <a:rPr lang="en-GB" sz="1400" b="1" dirty="0">
                    <a:solidFill>
                      <a:schemeClr val="tx1"/>
                    </a:solidFill>
                    <a:latin typeface="+mn-lt"/>
                  </a:rPr>
                  <a:t>(10)</a:t>
                </a:r>
                <a:endParaRPr lang="en-GB" sz="140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GB" sz="1400" dirty="0">
                    <a:latin typeface="+mn-lt"/>
                  </a:rPr>
                  <a:t>And,</a:t>
                </a:r>
                <a:endParaRPr lang="en-GB" sz="14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𝛼𝜎𝛿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𝑙𝑤</m:t>
                        </m:r>
                        <m:sSup>
                          <m:sSup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+mn-lt"/>
                  </a:rPr>
                  <a:t>											</a:t>
                </a:r>
                <a:r>
                  <a:rPr lang="en-GB" sz="1400" b="1" dirty="0">
                    <a:solidFill>
                      <a:schemeClr val="tx1"/>
                    </a:solidFill>
                    <a:latin typeface="+mn-lt"/>
                  </a:rPr>
                  <a:t>(11)</a:t>
                </a:r>
                <a:endParaRPr lang="en-GB" sz="1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9554E-54DF-4E30-883B-DB72ECD6F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7407" y="1150374"/>
                <a:ext cx="6777365" cy="4988421"/>
              </a:xfrm>
              <a:blipFill>
                <a:blip r:embed="rId4"/>
                <a:stretch>
                  <a:fillRect l="-270" r="-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0388C72-3549-4EB8-A6CF-9266BBC85D31}"/>
              </a:ext>
            </a:extLst>
          </p:cNvPr>
          <p:cNvGrpSpPr/>
          <p:nvPr/>
        </p:nvGrpSpPr>
        <p:grpSpPr>
          <a:xfrm>
            <a:off x="304496" y="1409451"/>
            <a:ext cx="4384949" cy="4610349"/>
            <a:chOff x="304496" y="1409451"/>
            <a:chExt cx="4384949" cy="46103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ABBAE9-41D6-4167-AF6A-38A8CEBD6D63}"/>
                </a:ext>
              </a:extLst>
            </p:cNvPr>
            <p:cNvGrpSpPr/>
            <p:nvPr/>
          </p:nvGrpSpPr>
          <p:grpSpPr>
            <a:xfrm>
              <a:off x="304496" y="1447800"/>
              <a:ext cx="4384949" cy="4572000"/>
              <a:chOff x="346442" y="1325460"/>
              <a:chExt cx="4150354" cy="43224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7C38D0-8C1A-4593-8B4D-8BBC9FD49B9D}"/>
                  </a:ext>
                </a:extLst>
              </p:cNvPr>
              <p:cNvGrpSpPr/>
              <p:nvPr/>
            </p:nvGrpSpPr>
            <p:grpSpPr>
              <a:xfrm>
                <a:off x="346442" y="1325460"/>
                <a:ext cx="4150354" cy="4322439"/>
                <a:chOff x="0" y="0"/>
                <a:chExt cx="4150426" cy="4322618"/>
              </a:xfrm>
              <a:solidFill>
                <a:schemeClr val="tx1"/>
              </a:solidFill>
            </p:grpSpPr>
            <p:sp>
              <p:nvSpPr>
                <p:cNvPr id="10" name="Text Box 21">
                  <a:extLst>
                    <a:ext uri="{FF2B5EF4-FFF2-40B4-BE49-F238E27FC236}">
                      <a16:creationId xmlns:a16="http://schemas.microsoft.com/office/drawing/2014/main" id="{DFA12C55-BB88-4949-B0A1-D60C81CFABD4}"/>
                    </a:ext>
                  </a:extLst>
                </p:cNvPr>
                <p:cNvSpPr txBox="1"/>
                <p:nvPr/>
              </p:nvSpPr>
              <p:spPr>
                <a:xfrm>
                  <a:off x="1110343" y="2190997"/>
                  <a:ext cx="231569" cy="314696"/>
                </a:xfrm>
                <a:prstGeom prst="rect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65CC7AB-1A84-47C9-99F3-A0F81BB41EF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150426" cy="4322618"/>
                  <a:chOff x="0" y="0"/>
                  <a:chExt cx="4150426" cy="4322618"/>
                </a:xfrm>
                <a:grpFill/>
              </p:grpSpPr>
              <p:sp>
                <p:nvSpPr>
                  <p:cNvPr id="12" name="Arrow: Curved Right 11">
                    <a:extLst>
                      <a:ext uri="{FF2B5EF4-FFF2-40B4-BE49-F238E27FC236}">
                        <a16:creationId xmlns:a16="http://schemas.microsoft.com/office/drawing/2014/main" id="{99962F33-4C5D-4BFB-999E-9491D986555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028331" y="55789"/>
                    <a:ext cx="113030" cy="704215"/>
                  </a:xfrm>
                  <a:prstGeom prst="curvedRightArrow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A494F2E-E7D8-40C3-9F6B-BFC23AA489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01880"/>
                    <a:ext cx="4150426" cy="4120738"/>
                    <a:chOff x="0" y="-5938"/>
                    <a:chExt cx="4150426" cy="4120738"/>
                  </a:xfrm>
                  <a:grpFill/>
                </p:grpSpPr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8E669356-6A82-43DF-8416-F105F2934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1875"/>
                      <a:ext cx="4150426" cy="410292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dirty="0"/>
                    </a:p>
                  </p:txBody>
                </p: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9356AA8D-7BBB-4BD7-AD9E-DE6E85AFA8B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2066306"/>
                      <a:ext cx="415036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85DB978-0CD6-4FBC-AD06-584D7BF00C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39588" y="-5938"/>
                      <a:ext cx="32656" cy="4102925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486DC8DB-3BAB-4663-B1E2-7DDBE3D8F3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0" y="1326573"/>
                      <a:ext cx="771896" cy="771896"/>
                      <a:chOff x="1" y="0"/>
                      <a:chExt cx="771896" cy="771896"/>
                    </a:xfrm>
                    <a:grpFill/>
                  </p:grpSpPr>
                  <p:cxnSp>
                    <p:nvCxnSpPr>
                      <p:cNvPr id="27" name="Straight Arrow Connector 26">
                        <a:extLst>
                          <a:ext uri="{FF2B5EF4-FFF2-40B4-BE49-F238E27FC236}">
                            <a16:creationId xmlns:a16="http://schemas.microsoft.com/office/drawing/2014/main" id="{5AA442EC-DB01-4AEF-B378-7B64B296719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8248" y="0"/>
                        <a:ext cx="0" cy="771896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08099A00-476C-4979-AA66-0F6953924172}"/>
                          </a:ext>
                        </a:extLst>
                      </p:cNvPr>
                      <p:cNvCxnSpPr/>
                      <p:nvPr/>
                    </p:nvCxnSpPr>
                    <p:spPr>
                      <a:xfrm rot="5400000" flipV="1">
                        <a:off x="385949" y="347102"/>
                        <a:ext cx="0" cy="771896"/>
                      </a:xfrm>
                      <a:prstGeom prst="straightConnector1">
                        <a:avLst/>
                      </a:prstGeom>
                      <a:grpFill/>
                      <a:ln w="6350" cap="flat" cmpd="sng" algn="ctr">
                        <a:solidFill>
                          <a:schemeClr val="bg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E1AFFEA4-5F01-4DA4-BED2-624A6369D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634" y="1662545"/>
                      <a:ext cx="374073" cy="78970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dirty="0"/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4B1C85F8-4A4B-4532-930A-49E46A6522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7487" y="2540330"/>
                      <a:ext cx="1601208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0A25A35C-C0DE-46CC-85E0-42FD41EF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0580" y="1665019"/>
                      <a:ext cx="0" cy="795646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370BF762-F79E-4BFE-8057-0FAA4E9BD4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5295" y="2742210"/>
                      <a:ext cx="362197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 Box 16">
                      <a:extLst>
                        <a:ext uri="{FF2B5EF4-FFF2-40B4-BE49-F238E27FC236}">
                          <a16:creationId xmlns:a16="http://schemas.microsoft.com/office/drawing/2014/main" id="{867AFD88-736C-4405-BC63-93A8D7A2A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77" y="1787236"/>
                      <a:ext cx="195943" cy="3028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p:txBody>
                </p:sp>
                <p:sp>
                  <p:nvSpPr>
                    <p:cNvPr id="24" name="Text Box 18">
                      <a:extLst>
                        <a:ext uri="{FF2B5EF4-FFF2-40B4-BE49-F238E27FC236}">
                          <a16:creationId xmlns:a16="http://schemas.microsoft.com/office/drawing/2014/main" id="{39A27160-2B11-41AF-8515-D0A38732C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012" y="2671946"/>
                      <a:ext cx="296883" cy="3028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25" name="Text Box 19">
                      <a:extLst>
                        <a:ext uri="{FF2B5EF4-FFF2-40B4-BE49-F238E27FC236}">
                          <a16:creationId xmlns:a16="http://schemas.microsoft.com/office/drawing/2014/main" id="{4A5F62BF-A69B-4429-A4FD-26E347DF6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0343" y="2476005"/>
                      <a:ext cx="231569" cy="31469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p:txBody>
                </p:sp>
                <p:sp>
                  <p:nvSpPr>
                    <p:cNvPr id="26" name="Text Box 20">
                      <a:extLst>
                        <a:ext uri="{FF2B5EF4-FFF2-40B4-BE49-F238E27FC236}">
                          <a16:creationId xmlns:a16="http://schemas.microsoft.com/office/drawing/2014/main" id="{051BF547-B2EE-47D1-A6C1-C44394441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821" y="1157844"/>
                      <a:ext cx="231569" cy="31469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</p:grpSp>
              <p:sp>
                <p:nvSpPr>
                  <p:cNvPr id="14" name="Text Box 22">
                    <a:extLst>
                      <a:ext uri="{FF2B5EF4-FFF2-40B4-BE49-F238E27FC236}">
                        <a16:creationId xmlns:a16="http://schemas.microsoft.com/office/drawing/2014/main" id="{2A131589-08BE-45C8-9D44-E9C8B81826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803" y="0"/>
                    <a:ext cx="231569" cy="31469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ω</a:t>
                    </a:r>
                    <a:endParaRPr lang="en-GB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" name="Text Box 21">
                <a:extLst>
                  <a:ext uri="{FF2B5EF4-FFF2-40B4-BE49-F238E27FC236}">
                    <a16:creationId xmlns:a16="http://schemas.microsoft.com/office/drawing/2014/main" id="{E7A69913-19CD-422C-B6FD-314F1940C969}"/>
                  </a:ext>
                </a:extLst>
              </p:cNvPr>
              <p:cNvSpPr txBox="1"/>
              <p:nvPr/>
            </p:nvSpPr>
            <p:spPr>
              <a:xfrm>
                <a:off x="1434471" y="3527779"/>
                <a:ext cx="231140" cy="3143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8" name="Arrow: Curved Right 7">
                <a:extLst>
                  <a:ext uri="{FF2B5EF4-FFF2-40B4-BE49-F238E27FC236}">
                    <a16:creationId xmlns:a16="http://schemas.microsoft.com/office/drawing/2014/main" id="{BCFBB4EB-01DC-418E-AE6D-79CFDEEAA975}"/>
                  </a:ext>
                </a:extLst>
              </p:cNvPr>
              <p:cNvSpPr/>
              <p:nvPr/>
            </p:nvSpPr>
            <p:spPr>
              <a:xfrm rot="16200000" flipH="1">
                <a:off x="2375366" y="1357335"/>
                <a:ext cx="112395" cy="703580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D4FED2-2E3E-4A7D-8632-02BDE358C897}"/>
                  </a:ext>
                </a:extLst>
              </p:cNvPr>
              <p:cNvSpPr/>
              <p:nvPr/>
            </p:nvSpPr>
            <p:spPr>
              <a:xfrm>
                <a:off x="642331" y="3204527"/>
                <a:ext cx="374015" cy="789305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AA444B-5341-4A16-B8A0-EEECDF54FF0F}"/>
                </a:ext>
              </a:extLst>
            </p:cNvPr>
            <p:cNvCxnSpPr/>
            <p:nvPr/>
          </p:nvCxnSpPr>
          <p:spPr>
            <a:xfrm>
              <a:off x="2459332" y="1661327"/>
              <a:ext cx="679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3D6F6A-02C6-4BC0-BEDE-260C4B24283A}"/>
                </a:ext>
              </a:extLst>
            </p:cNvPr>
            <p:cNvSpPr txBox="1"/>
            <p:nvPr/>
          </p:nvSpPr>
          <p:spPr>
            <a:xfrm>
              <a:off x="2858407" y="1409451"/>
              <a:ext cx="24465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4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43"/>
    </mc:Choice>
    <mc:Fallback xmlns="">
      <p:transition spd="slow" advTm="826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5BA594C-D5D4-4C97-B68D-E7A4695E4C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3166D-B4A9-4945-A0E7-B97681A8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Developing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2E99-4A76-411A-ADAE-AEE2BC17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0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6"/>
    </mc:Choice>
    <mc:Fallback xmlns="">
      <p:transition spd="slow" advTm="144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7B591-1371-4C85-B90A-9A4E966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Aims of the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A641865-C2F9-497D-9B1F-FA217586C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45931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38866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72"/>
    </mc:Choice>
    <mc:Fallback xmlns="">
      <p:transition spd="slow" advTm="200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C3A62-1018-4425-A494-8F9DF6D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0D4A-2D1D-4845-BEAA-6B9B2BE40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Built in Python 3.9</a:t>
            </a:r>
          </a:p>
          <a:p>
            <a:r>
              <a:rPr lang="en-US" dirty="0"/>
              <a:t>To ensure speed: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 err="1"/>
              <a:t>Minimise</a:t>
            </a:r>
            <a:r>
              <a:rPr lang="en-US" dirty="0"/>
              <a:t> use of user-defined functions and nested for loops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and Python defined functions to take advantage of the speed of C.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 err="1"/>
              <a:t>Scipy</a:t>
            </a:r>
            <a:r>
              <a:rPr lang="en-US" dirty="0"/>
              <a:t> for curve-fitting</a:t>
            </a:r>
          </a:p>
          <a:p>
            <a:r>
              <a:rPr lang="en-US" dirty="0"/>
              <a:t>To improve readability: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Separation of implementation from the simulation.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Keep to PEP8.</a:t>
            </a:r>
          </a:p>
        </p:txBody>
      </p:sp>
    </p:spTree>
    <p:extLst>
      <p:ext uri="{BB962C8B-B14F-4D97-AF65-F5344CB8AC3E}">
        <p14:creationId xmlns:p14="http://schemas.microsoft.com/office/powerpoint/2010/main" val="155154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00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1177</TotalTime>
  <Words>906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T-02: Simulation</vt:lpstr>
      <vt:lpstr>PowerPoint Presentation</vt:lpstr>
      <vt:lpstr>Theory</vt:lpstr>
      <vt:lpstr>PowerPoint Presentation</vt:lpstr>
      <vt:lpstr>PowerPoint Presentation</vt:lpstr>
      <vt:lpstr>PowerPoint Presentation</vt:lpstr>
      <vt:lpstr>Developing the Model</vt:lpstr>
      <vt:lpstr>Aims of the Model</vt:lpstr>
      <vt:lpstr>The model</vt:lpstr>
      <vt:lpstr>What was modelled?</vt:lpstr>
      <vt:lpstr>Predictions</vt:lpstr>
      <vt:lpstr>Current Problems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T-02: Simulation</dc:title>
  <dc:creator>Ben Andrews</dc:creator>
  <cp:lastModifiedBy>Ben Andrews</cp:lastModifiedBy>
  <cp:revision>115</cp:revision>
  <dcterms:created xsi:type="dcterms:W3CDTF">2021-02-21T15:22:28Z</dcterms:created>
  <dcterms:modified xsi:type="dcterms:W3CDTF">2021-02-25T22:29:25Z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