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6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31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81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37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2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13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0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99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85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01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05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85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5925" y="49501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5" y="3922063"/>
            <a:ext cx="70866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Section – G.</a:t>
            </a:r>
          </a:p>
          <a:p>
            <a:r>
              <a:rPr lang="en-US" sz="2800" dirty="0"/>
              <a:t>TRAIMBAK BHAT - PES2UG19CS434.</a:t>
            </a:r>
          </a:p>
          <a:p>
            <a:r>
              <a:rPr lang="en-US" sz="2800" dirty="0"/>
              <a:t>VYSHAK K - PES2UG19CS463.</a:t>
            </a:r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5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1750363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1" i="1" u="sng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 Automobile </a:t>
            </a:r>
            <a:r>
              <a:rPr lang="en-US" sz="3200" b="1" i="1" u="sng" dirty="0">
                <a:latin typeface="+mj-lt"/>
                <a:ea typeface="+mj-ea"/>
                <a:cs typeface="+mj-cs"/>
              </a:rPr>
              <a:t>I</a:t>
            </a:r>
            <a:r>
              <a:rPr kumimoji="0" lang="en-US" sz="3200" b="1" i="1" u="sng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ndustry</a:t>
            </a:r>
            <a:r>
              <a:rPr kumimoji="0" lang="en-US" sz="3200" b="1" i="1" u="sng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Website </a:t>
            </a:r>
            <a:endParaRPr kumimoji="0" lang="en-GB" sz="3200" b="1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website which helps the customers to compare best car for their budget, choose with various companies 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login: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Users have to create an account into the system by registering themselves. Then they may login into the system and can utilize services.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Choice: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Users can choose various companies and models according to their budget.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u="sng" dirty="0"/>
              <a:t>MAIN MODULES USED 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/>
              <a:t>Express.</a:t>
            </a:r>
          </a:p>
          <a:p>
            <a:r>
              <a:rPr lang="en-GB" dirty="0"/>
              <a:t>Mongoose.</a:t>
            </a:r>
          </a:p>
          <a:p>
            <a:r>
              <a:rPr lang="en-GB" dirty="0" err="1"/>
              <a:t>Cors</a:t>
            </a:r>
            <a:r>
              <a:rPr lang="en-GB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FRONT END – TRAIMBAK BHAT.</a:t>
            </a:r>
          </a:p>
          <a:p>
            <a:r>
              <a:rPr lang="en-GB" dirty="0"/>
              <a:t>BACK END – VYSHAK K.</a:t>
            </a:r>
          </a:p>
          <a:p>
            <a:endParaRPr lang="en-GB" dirty="0"/>
          </a:p>
          <a:p>
            <a:r>
              <a:rPr lang="en-GB" dirty="0"/>
              <a:t>------------------------------------------------------------------------: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</TotalTime>
  <Words>123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Symbol</vt:lpstr>
      <vt:lpstr>Gallery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kakeru.haze@gmail.com</cp:lastModifiedBy>
  <cp:revision>3</cp:revision>
  <dcterms:created xsi:type="dcterms:W3CDTF">2020-11-18T05:59:33Z</dcterms:created>
  <dcterms:modified xsi:type="dcterms:W3CDTF">2020-12-08T14:09:07Z</dcterms:modified>
</cp:coreProperties>
</file>