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shak R" userId="d3e8db27c34d2710" providerId="LiveId" clId="{762E9CBA-D721-4721-B880-03EB3F5FAE0D}"/>
    <pc:docChg chg="delSld">
      <pc:chgData name="Vyshak R" userId="d3e8db27c34d2710" providerId="LiveId" clId="{762E9CBA-D721-4721-B880-03EB3F5FAE0D}" dt="2020-12-06T07:07:51.064" v="0" actId="47"/>
      <pc:docMkLst>
        <pc:docMk/>
      </pc:docMkLst>
      <pc:sldChg chg="del">
        <pc:chgData name="Vyshak R" userId="d3e8db27c34d2710" providerId="LiveId" clId="{762E9CBA-D721-4721-B880-03EB3F5FAE0D}" dt="2020-12-06T07:07:51.064" v="0" actId="47"/>
        <pc:sldMkLst>
          <pc:docMk/>
          <pc:sldMk cId="405651894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2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4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2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2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6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0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9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0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5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1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6C17-FD7F-4135-AD50-B21710D2326D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F795-76BF-49D0-B10E-87185DA25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06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65F7-CE99-41A9-9F72-73BA27B7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Technology project synopsis.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A513A-CA40-4AD7-B350-F54EA7E0C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92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52C71-6EAD-417C-AA4A-4B0A0666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Adobe Caslon Pro" panose="0205050205050A020403" pitchFamily="18" charset="0"/>
              </a:rPr>
              <a:t>AUTOMOBILE INDUSTRY E COMMERCE WEBSITE</a:t>
            </a:r>
            <a:endParaRPr lang="en-IN" sz="3200" dirty="0">
              <a:latin typeface="Adobe Caslon Pro" panose="0205050205050A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EA1F9-3BDA-4A02-A117-D2C78DF8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4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members:</a:t>
            </a:r>
          </a:p>
          <a:p>
            <a:pPr marL="0" indent="0">
              <a:buNone/>
            </a:pPr>
            <a:r>
              <a:rPr lang="en-US" dirty="0"/>
              <a:t>•TRAIMBAK BHAT</a:t>
            </a:r>
          </a:p>
          <a:p>
            <a:pPr marL="0" indent="0">
              <a:buNone/>
            </a:pPr>
            <a:r>
              <a:rPr lang="en-US" dirty="0"/>
              <a:t>•VYSHAK 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90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FFC3-CB95-4A63-BCC7-B95F89EED4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/>
              <a:t>Objective: To develop a website which helps the customers to compare best car for their budget, choose with various companies. Customers can also sell their cars for best price and can even rent a car for a given number of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02183-AD25-4346-B8AB-060D0729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AB81A-429F-4929-9605-8BEE42DDB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</a:t>
            </a:r>
            <a:r>
              <a:rPr lang="en-US" sz="2400" b="1" dirty="0"/>
              <a:t>Admin login</a:t>
            </a:r>
            <a:r>
              <a:rPr lang="en-US" sz="2400" dirty="0"/>
              <a:t>: Admin is the one who administers the system and input updates.</a:t>
            </a:r>
          </a:p>
          <a:p>
            <a:pPr marL="0" indent="0">
              <a:buNone/>
            </a:pPr>
            <a:r>
              <a:rPr lang="en-US" sz="2400" dirty="0"/>
              <a:t>•</a:t>
            </a:r>
            <a:r>
              <a:rPr lang="en-US" sz="2400" b="1" dirty="0"/>
              <a:t>User login</a:t>
            </a:r>
            <a:r>
              <a:rPr lang="en-US" sz="2400" dirty="0"/>
              <a:t>: Users have to create an account into the system by registering themselves. Then they may login into the system and can utilize services.</a:t>
            </a:r>
          </a:p>
          <a:p>
            <a:pPr marL="0" indent="0">
              <a:buNone/>
            </a:pPr>
            <a:r>
              <a:rPr lang="en-US" sz="2400" dirty="0"/>
              <a:t>•</a:t>
            </a:r>
            <a:r>
              <a:rPr lang="en-US" sz="2400" b="1" dirty="0"/>
              <a:t>Option</a:t>
            </a:r>
            <a:r>
              <a:rPr lang="en-US" sz="2400" dirty="0"/>
              <a:t>: Users can either sell, buy or rent cars.</a:t>
            </a:r>
          </a:p>
          <a:p>
            <a:pPr marL="0" indent="0">
              <a:buNone/>
            </a:pPr>
            <a:r>
              <a:rPr lang="en-US" sz="2400" dirty="0"/>
              <a:t>•</a:t>
            </a:r>
            <a:r>
              <a:rPr lang="en-US" sz="2400" b="1" dirty="0"/>
              <a:t>Choice</a:t>
            </a:r>
            <a:r>
              <a:rPr lang="en-US" sz="2400" dirty="0"/>
              <a:t>: Users can choose various companies and models according to their budget.</a:t>
            </a:r>
          </a:p>
          <a:p>
            <a:pPr marL="0" indent="0">
              <a:buNone/>
            </a:pPr>
            <a:r>
              <a:rPr lang="en-US" sz="2400" dirty="0"/>
              <a:t>•</a:t>
            </a:r>
            <a:r>
              <a:rPr lang="en-US" sz="2400" b="1" dirty="0"/>
              <a:t>Details and reviews</a:t>
            </a:r>
            <a:r>
              <a:rPr lang="en-US" sz="2400" dirty="0"/>
              <a:t>: All details of the model including description, price, advantages and reviews is provided.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5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F3FC-93FF-42A7-ABC4-DE02E5E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87AA-ED77-49DB-A284-F086FF17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•Windows 7 or more, iOS, Linux, Android.</a:t>
            </a:r>
          </a:p>
          <a:p>
            <a:pPr marL="0" indent="0">
              <a:buNone/>
            </a:pPr>
            <a:r>
              <a:rPr lang="en-IN" dirty="0"/>
              <a:t>•Google chrome, Firefox, Safari, Microsoft edge.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695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185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Adobe Caslon Pro</vt:lpstr>
      <vt:lpstr>Arial</vt:lpstr>
      <vt:lpstr>Century Gothic</vt:lpstr>
      <vt:lpstr>Vapor Trail</vt:lpstr>
      <vt:lpstr>Web Technology project synopsis.</vt:lpstr>
      <vt:lpstr>AUTOMOBILE INDUSTRY E COMMERCE WEBSITE</vt:lpstr>
      <vt:lpstr>PowerPoint Presentation</vt:lpstr>
      <vt:lpstr>Features</vt:lpstr>
      <vt:lpstr>Software Requirements: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project synopsis.</dc:title>
  <dc:creator>Vyshak R</dc:creator>
  <cp:lastModifiedBy>Vyshak R</cp:lastModifiedBy>
  <cp:revision>3</cp:revision>
  <dcterms:created xsi:type="dcterms:W3CDTF">2020-12-06T06:42:30Z</dcterms:created>
  <dcterms:modified xsi:type="dcterms:W3CDTF">2020-12-06T07:07:57Z</dcterms:modified>
</cp:coreProperties>
</file>