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10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A0957-2BE3-4EA3-90AD-3045C61A535E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1963-83A9-4B45-9E98-568EE733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7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1963-83A9-4B45-9E98-568EE7337A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25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6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F68D8-E2DE-4C66-94D3-E55CE8DAB43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6ADE-CD1C-4CAB-9C79-4B9946C41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9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981980-3A79-3966-C7FF-283BF6C8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the Gaines Casino!</a:t>
            </a:r>
          </a:p>
        </p:txBody>
      </p:sp>
      <p:pic>
        <p:nvPicPr>
          <p:cNvPr id="7" name="Content Placeholder 6" descr="Roulette wheel with chips and a red table in front of it&#10;&#10;AI-generated content may be incorrect.">
            <a:extLst>
              <a:ext uri="{FF2B5EF4-FFF2-40B4-BE49-F238E27FC236}">
                <a16:creationId xmlns:a16="http://schemas.microsoft.com/office/drawing/2014/main" id="{E00744D0-7266-7F0C-4383-B2F469967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8588"/>
            <a:ext cx="4034118" cy="2689412"/>
          </a:xfrm>
        </p:spPr>
      </p:pic>
      <p:pic>
        <p:nvPicPr>
          <p:cNvPr id="9" name="Picture 8" descr="A close up of a casino table&#10;&#10;AI-generated content may be incorrect.">
            <a:extLst>
              <a:ext uri="{FF2B5EF4-FFF2-40B4-BE49-F238E27FC236}">
                <a16:creationId xmlns:a16="http://schemas.microsoft.com/office/drawing/2014/main" id="{98484281-B4BF-CBDD-2761-DE029DDD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484" y="4009657"/>
            <a:ext cx="4272515" cy="2848343"/>
          </a:xfrm>
          <a:prstGeom prst="rect">
            <a:avLst/>
          </a:prstGeom>
        </p:spPr>
      </p:pic>
      <p:pic>
        <p:nvPicPr>
          <p:cNvPr id="11" name="Picture 10" descr="A red dice and poker chips&#10;&#10;AI-generated content may be incorrect.">
            <a:extLst>
              <a:ext uri="{FF2B5EF4-FFF2-40B4-BE49-F238E27FC236}">
                <a16:creationId xmlns:a16="http://schemas.microsoft.com/office/drawing/2014/main" id="{E6B3C231-C4EA-C1FE-7B34-04E4C5209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210" y="4386321"/>
            <a:ext cx="3783182" cy="2471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0EDEE-1279-B1B1-FA24-557051F1476F}"/>
              </a:ext>
            </a:extLst>
          </p:cNvPr>
          <p:cNvSpPr txBox="1"/>
          <p:nvPr/>
        </p:nvSpPr>
        <p:spPr>
          <a:xfrm>
            <a:off x="-1" y="1996424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Code Games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Win/Lose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 Gameplay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70DF4-2254-8552-4F61-0FE10CA50D81}"/>
              </a:ext>
            </a:extLst>
          </p:cNvPr>
          <p:cNvSpPr txBox="1"/>
          <p:nvPr/>
        </p:nvSpPr>
        <p:spPr>
          <a:xfrm>
            <a:off x="6096000" y="1991044"/>
            <a:ext cx="6096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Blackjack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Slot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098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394</TotalTime>
  <Words>27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Trebuchet MS</vt:lpstr>
      <vt:lpstr>Berlin</vt:lpstr>
      <vt:lpstr>Welcome to the Gaines Casino!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Terrence Gaines</dc:creator>
  <cp:lastModifiedBy>Terrence Gaines</cp:lastModifiedBy>
  <cp:revision>7</cp:revision>
  <dcterms:created xsi:type="dcterms:W3CDTF">2025-09-09T16:46:08Z</dcterms:created>
  <dcterms:modified xsi:type="dcterms:W3CDTF">2025-09-09T23:20:57Z</dcterms:modified>
</cp:coreProperties>
</file>