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42"/>
  </p:notesMasterIdLst>
  <p:sldIdLst>
    <p:sldId id="256" r:id="rId2"/>
    <p:sldId id="261" r:id="rId3"/>
    <p:sldId id="262" r:id="rId4"/>
    <p:sldId id="258" r:id="rId5"/>
    <p:sldId id="320" r:id="rId6"/>
    <p:sldId id="343" r:id="rId7"/>
    <p:sldId id="316" r:id="rId8"/>
    <p:sldId id="342" r:id="rId9"/>
    <p:sldId id="263" r:id="rId10"/>
    <p:sldId id="319" r:id="rId11"/>
    <p:sldId id="321" r:id="rId12"/>
    <p:sldId id="288" r:id="rId13"/>
    <p:sldId id="322" r:id="rId14"/>
    <p:sldId id="265" r:id="rId15"/>
    <p:sldId id="291" r:id="rId16"/>
    <p:sldId id="323" r:id="rId17"/>
    <p:sldId id="331" r:id="rId18"/>
    <p:sldId id="332" r:id="rId19"/>
    <p:sldId id="325" r:id="rId20"/>
    <p:sldId id="333" r:id="rId21"/>
    <p:sldId id="326" r:id="rId22"/>
    <p:sldId id="334" r:id="rId23"/>
    <p:sldId id="335" r:id="rId24"/>
    <p:sldId id="336" r:id="rId25"/>
    <p:sldId id="327" r:id="rId26"/>
    <p:sldId id="337" r:id="rId27"/>
    <p:sldId id="328" r:id="rId28"/>
    <p:sldId id="338" r:id="rId29"/>
    <p:sldId id="329" r:id="rId30"/>
    <p:sldId id="339" r:id="rId31"/>
    <p:sldId id="330" r:id="rId32"/>
    <p:sldId id="340" r:id="rId33"/>
    <p:sldId id="344" r:id="rId34"/>
    <p:sldId id="345" r:id="rId35"/>
    <p:sldId id="346" r:id="rId36"/>
    <p:sldId id="347" r:id="rId37"/>
    <p:sldId id="293" r:id="rId38"/>
    <p:sldId id="341" r:id="rId39"/>
    <p:sldId id="278" r:id="rId40"/>
    <p:sldId id="279" r:id="rId4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74A2DCAC-74D3-4B89-A7EE-854592923629}">
  <a:tblStyle styleId="{74A2DCAC-74D3-4B89-A7EE-854592923629}"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152" d="100"/>
          <a:sy n="152" d="100"/>
        </p:scale>
        <p:origin x="486"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2"/>
        <p:cNvGrpSpPr/>
        <p:nvPr/>
      </p:nvGrpSpPr>
      <p:grpSpPr>
        <a:xfrm>
          <a:off x="0" y="0"/>
          <a:ext cx="0" cy="0"/>
          <a:chOff x="0" y="0"/>
          <a:chExt cx="0" cy="0"/>
        </a:xfrm>
      </p:grpSpPr>
      <p:sp>
        <p:nvSpPr>
          <p:cNvPr id="3833" name="Google Shape;3833;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4" name="Google Shape;3834;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0"/>
        <p:cNvGrpSpPr/>
        <p:nvPr/>
      </p:nvGrpSpPr>
      <p:grpSpPr>
        <a:xfrm>
          <a:off x="0" y="0"/>
          <a:ext cx="0" cy="0"/>
          <a:chOff x="0" y="0"/>
          <a:chExt cx="0" cy="0"/>
        </a:xfrm>
      </p:grpSpPr>
      <p:sp>
        <p:nvSpPr>
          <p:cNvPr id="3911" name="Google Shape;3911;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2" name="Google Shape;3912;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73651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0717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657715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29128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39496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984244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43209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77656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82280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66"/>
        <p:cNvGrpSpPr/>
        <p:nvPr/>
      </p:nvGrpSpPr>
      <p:grpSpPr>
        <a:xfrm>
          <a:off x="0" y="0"/>
          <a:ext cx="0" cy="0"/>
          <a:chOff x="0" y="0"/>
          <a:chExt cx="0" cy="0"/>
        </a:xfrm>
      </p:grpSpPr>
      <p:sp>
        <p:nvSpPr>
          <p:cNvPr id="3867" name="Google Shape;386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68" name="Google Shape;386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8"/>
        <p:cNvGrpSpPr/>
        <p:nvPr/>
      </p:nvGrpSpPr>
      <p:grpSpPr>
        <a:xfrm>
          <a:off x="0" y="0"/>
          <a:ext cx="0" cy="0"/>
          <a:chOff x="0" y="0"/>
          <a:chExt cx="0" cy="0"/>
        </a:xfrm>
      </p:grpSpPr>
      <p:sp>
        <p:nvSpPr>
          <p:cNvPr id="3919" name="Google Shape;3919;g35f391192_0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0" name="Google Shape;3920;g35f391192_0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328247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6"/>
        <p:cNvGrpSpPr/>
        <p:nvPr/>
      </p:nvGrpSpPr>
      <p:grpSpPr>
        <a:xfrm>
          <a:off x="0" y="0"/>
          <a:ext cx="0" cy="0"/>
          <a:chOff x="0" y="0"/>
          <a:chExt cx="0" cy="0"/>
        </a:xfrm>
      </p:grpSpPr>
      <p:sp>
        <p:nvSpPr>
          <p:cNvPr id="4027" name="Google Shape;4027;g35ed75ccf_0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8" name="Google Shape;4028;g35ed75ccf_0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4"/>
        <p:cNvGrpSpPr/>
        <p:nvPr/>
      </p:nvGrpSpPr>
      <p:grpSpPr>
        <a:xfrm>
          <a:off x="0" y="0"/>
          <a:ext cx="0" cy="0"/>
          <a:chOff x="0" y="0"/>
          <a:chExt cx="0" cy="0"/>
        </a:xfrm>
      </p:grpSpPr>
      <p:sp>
        <p:nvSpPr>
          <p:cNvPr id="4035" name="Google Shape;4035;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6" name="Google Shape;4036;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6"/>
        <p:cNvGrpSpPr/>
        <p:nvPr/>
      </p:nvGrpSpPr>
      <p:grpSpPr>
        <a:xfrm>
          <a:off x="0" y="0"/>
          <a:ext cx="0" cy="0"/>
          <a:chOff x="0" y="0"/>
          <a:chExt cx="0" cy="0"/>
        </a:xfrm>
      </p:grpSpPr>
      <p:sp>
        <p:nvSpPr>
          <p:cNvPr id="3847" name="Google Shape;3847;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48" name="Google Shape;3848;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785464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51581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3"/>
        <p:cNvGrpSpPr/>
        <p:nvPr/>
      </p:nvGrpSpPr>
      <p:grpSpPr>
        <a:xfrm>
          <a:off x="0" y="0"/>
          <a:ext cx="0" cy="0"/>
          <a:chOff x="0" y="0"/>
          <a:chExt cx="0" cy="0"/>
        </a:xfrm>
      </p:grpSpPr>
      <p:sp>
        <p:nvSpPr>
          <p:cNvPr id="3894" name="Google Shape;3894;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95" name="Google Shape;3895;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27111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3"/>
        <p:cNvGrpSpPr/>
        <p:nvPr/>
      </p:nvGrpSpPr>
      <p:grpSpPr>
        <a:xfrm>
          <a:off x="0" y="0"/>
          <a:ext cx="0" cy="0"/>
          <a:chOff x="0" y="0"/>
          <a:chExt cx="0" cy="0"/>
        </a:xfrm>
      </p:grpSpPr>
      <p:sp>
        <p:nvSpPr>
          <p:cNvPr id="3874" name="Google Shape;3874;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5" name="Google Shape;3875;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50648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3B55"/>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762000" y="696425"/>
            <a:ext cx="5396700" cy="1159800"/>
          </a:xfrm>
          <a:prstGeom prst="rect">
            <a:avLst/>
          </a:prstGeom>
        </p:spPr>
        <p:txBody>
          <a:bodyPr spcFirstLastPara="1" wrap="square" lIns="91425" tIns="91425" rIns="91425" bIns="91425" anchor="t" anchorCtr="0"/>
          <a:lstStyle>
            <a:lvl1pPr lvl="0">
              <a:spcBef>
                <a:spcPts val="0"/>
              </a:spcBef>
              <a:spcAft>
                <a:spcPts val="0"/>
              </a:spcAft>
              <a:buClr>
                <a:srgbClr val="80BFB7"/>
              </a:buClr>
              <a:buSzPts val="6000"/>
              <a:buNone/>
              <a:defRPr sz="6000">
                <a:solidFill>
                  <a:srgbClr val="80BFB7"/>
                </a:solidFill>
              </a:defRPr>
            </a:lvl1pPr>
            <a:lvl2pPr lvl="1">
              <a:spcBef>
                <a:spcPts val="0"/>
              </a:spcBef>
              <a:spcAft>
                <a:spcPts val="0"/>
              </a:spcAft>
              <a:buClr>
                <a:srgbClr val="80BFB7"/>
              </a:buClr>
              <a:buSzPts val="6000"/>
              <a:buNone/>
              <a:defRPr sz="6000">
                <a:solidFill>
                  <a:srgbClr val="80BFB7"/>
                </a:solidFill>
              </a:defRPr>
            </a:lvl2pPr>
            <a:lvl3pPr lvl="2">
              <a:spcBef>
                <a:spcPts val="0"/>
              </a:spcBef>
              <a:spcAft>
                <a:spcPts val="0"/>
              </a:spcAft>
              <a:buClr>
                <a:srgbClr val="80BFB7"/>
              </a:buClr>
              <a:buSzPts val="6000"/>
              <a:buNone/>
              <a:defRPr sz="6000">
                <a:solidFill>
                  <a:srgbClr val="80BFB7"/>
                </a:solidFill>
              </a:defRPr>
            </a:lvl3pPr>
            <a:lvl4pPr lvl="3">
              <a:spcBef>
                <a:spcPts val="0"/>
              </a:spcBef>
              <a:spcAft>
                <a:spcPts val="0"/>
              </a:spcAft>
              <a:buClr>
                <a:srgbClr val="80BFB7"/>
              </a:buClr>
              <a:buSzPts val="6000"/>
              <a:buNone/>
              <a:defRPr sz="6000">
                <a:solidFill>
                  <a:srgbClr val="80BFB7"/>
                </a:solidFill>
              </a:defRPr>
            </a:lvl4pPr>
            <a:lvl5pPr lvl="4">
              <a:spcBef>
                <a:spcPts val="0"/>
              </a:spcBef>
              <a:spcAft>
                <a:spcPts val="0"/>
              </a:spcAft>
              <a:buClr>
                <a:srgbClr val="80BFB7"/>
              </a:buClr>
              <a:buSzPts val="6000"/>
              <a:buNone/>
              <a:defRPr sz="6000">
                <a:solidFill>
                  <a:srgbClr val="80BFB7"/>
                </a:solidFill>
              </a:defRPr>
            </a:lvl5pPr>
            <a:lvl6pPr lvl="5">
              <a:spcBef>
                <a:spcPts val="0"/>
              </a:spcBef>
              <a:spcAft>
                <a:spcPts val="0"/>
              </a:spcAft>
              <a:buClr>
                <a:srgbClr val="80BFB7"/>
              </a:buClr>
              <a:buSzPts val="6000"/>
              <a:buNone/>
              <a:defRPr sz="6000">
                <a:solidFill>
                  <a:srgbClr val="80BFB7"/>
                </a:solidFill>
              </a:defRPr>
            </a:lvl6pPr>
            <a:lvl7pPr lvl="6">
              <a:spcBef>
                <a:spcPts val="0"/>
              </a:spcBef>
              <a:spcAft>
                <a:spcPts val="0"/>
              </a:spcAft>
              <a:buClr>
                <a:srgbClr val="80BFB7"/>
              </a:buClr>
              <a:buSzPts val="6000"/>
              <a:buNone/>
              <a:defRPr sz="6000">
                <a:solidFill>
                  <a:srgbClr val="80BFB7"/>
                </a:solidFill>
              </a:defRPr>
            </a:lvl7pPr>
            <a:lvl8pPr lvl="7">
              <a:spcBef>
                <a:spcPts val="0"/>
              </a:spcBef>
              <a:spcAft>
                <a:spcPts val="0"/>
              </a:spcAft>
              <a:buClr>
                <a:srgbClr val="80BFB7"/>
              </a:buClr>
              <a:buSzPts val="6000"/>
              <a:buNone/>
              <a:defRPr sz="6000">
                <a:solidFill>
                  <a:srgbClr val="80BFB7"/>
                </a:solidFill>
              </a:defRPr>
            </a:lvl8pPr>
            <a:lvl9pPr lvl="8">
              <a:spcBef>
                <a:spcPts val="0"/>
              </a:spcBef>
              <a:spcAft>
                <a:spcPts val="0"/>
              </a:spcAft>
              <a:buClr>
                <a:srgbClr val="80BFB7"/>
              </a:buClr>
              <a:buSzPts val="6000"/>
              <a:buNone/>
              <a:defRPr sz="6000">
                <a:solidFill>
                  <a:srgbClr val="80BFB7"/>
                </a:solidFill>
              </a:defRPr>
            </a:lvl9pPr>
          </a:lstStyle>
          <a:p>
            <a:endParaRPr/>
          </a:p>
        </p:txBody>
      </p:sp>
      <p:grpSp>
        <p:nvGrpSpPr>
          <p:cNvPr id="11" name="Google Shape;11;p2"/>
          <p:cNvGrpSpPr/>
          <p:nvPr/>
        </p:nvGrpSpPr>
        <p:grpSpPr>
          <a:xfrm rot="10800000">
            <a:off x="8705367" y="28698"/>
            <a:ext cx="410132" cy="5086302"/>
            <a:chOff x="836200" y="238125"/>
            <a:chExt cx="422425" cy="5238750"/>
          </a:xfrm>
        </p:grpSpPr>
        <p:sp>
          <p:nvSpPr>
            <p:cNvPr id="12" name="Google Shape;12;p2"/>
            <p:cNvSpPr/>
            <p:nvPr/>
          </p:nvSpPr>
          <p:spPr>
            <a:xfrm>
              <a:off x="8362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8362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8362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8362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8362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8362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8362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8362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8362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8362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8362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8362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8362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8362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8362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8362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362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8362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8362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8362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8362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8362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8362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8362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8362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8362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8362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8362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8362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8362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8362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8362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8362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8362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8362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867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86700"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86700"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8670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867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98670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986700"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86700"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8670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86700"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867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86700"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8670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86700"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867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986700"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986700"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8670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867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867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86700"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8670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8670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11372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11372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11372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11372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11372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11372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11372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11372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11372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11372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11372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11372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11372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1372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11372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11372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11372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11372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11372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11372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11372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11372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 name="Google Shape;92;p2"/>
          <p:cNvGrpSpPr/>
          <p:nvPr/>
        </p:nvGrpSpPr>
        <p:grpSpPr>
          <a:xfrm rot="10800000">
            <a:off x="6659535" y="28698"/>
            <a:ext cx="2309844" cy="5086302"/>
            <a:chOff x="986700" y="238125"/>
            <a:chExt cx="2379075" cy="5238750"/>
          </a:xfrm>
        </p:grpSpPr>
        <p:sp>
          <p:nvSpPr>
            <p:cNvPr id="93" name="Google Shape;93;p2"/>
            <p:cNvSpPr/>
            <p:nvPr/>
          </p:nvSpPr>
          <p:spPr>
            <a:xfrm>
              <a:off x="98670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98670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9867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986700"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986700"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2"/>
            <p:cNvSpPr/>
            <p:nvPr/>
          </p:nvSpPr>
          <p:spPr>
            <a:xfrm>
              <a:off x="9867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986700"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986700"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986700"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986700"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986700"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9867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11372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11372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11372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11372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11372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11372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11372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11372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11372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11372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11372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11372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11372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12877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12877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12877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12877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128772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12877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12877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12877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12877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12877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12877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12877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12877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12877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12877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12877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12877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12877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12877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128772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14382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14382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14382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14382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2"/>
            <p:cNvSpPr/>
            <p:nvPr/>
          </p:nvSpPr>
          <p:spPr>
            <a:xfrm>
              <a:off x="14382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2"/>
            <p:cNvSpPr/>
            <p:nvPr/>
          </p:nvSpPr>
          <p:spPr>
            <a:xfrm>
              <a:off x="14382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14382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14382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14382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14382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14382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14382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14382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14382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14382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14382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14382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14382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14382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14382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14382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14382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14382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14382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14382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14382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14382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14382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14382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14382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14382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15887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15887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15887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15887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15887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15887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15887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15887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15887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15887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15887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15887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15887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15887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15887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15887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15887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2"/>
            <p:cNvSpPr/>
            <p:nvPr/>
          </p:nvSpPr>
          <p:spPr>
            <a:xfrm>
              <a:off x="15887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
            <p:cNvSpPr/>
            <p:nvPr/>
          </p:nvSpPr>
          <p:spPr>
            <a:xfrm>
              <a:off x="15887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17392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17392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17392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17392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17392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17392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17392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17392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17392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17392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17392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18897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188975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188975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18897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18897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04027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04027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04027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1907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34130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64232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6423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32443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2" name="Google Shape;212;p2"/>
          <p:cNvGrpSpPr/>
          <p:nvPr/>
        </p:nvGrpSpPr>
        <p:grpSpPr>
          <a:xfrm rot="10800000">
            <a:off x="6367294" y="28698"/>
            <a:ext cx="2017554" cy="5086302"/>
            <a:chOff x="1588750" y="238125"/>
            <a:chExt cx="2078025" cy="5238750"/>
          </a:xfrm>
        </p:grpSpPr>
        <p:sp>
          <p:nvSpPr>
            <p:cNvPr id="213" name="Google Shape;213;p2"/>
            <p:cNvSpPr/>
            <p:nvPr/>
          </p:nvSpPr>
          <p:spPr>
            <a:xfrm>
              <a:off x="15887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15887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15887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15887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15887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15887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17392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17392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17392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17392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17392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17392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17392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188975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188975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188975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188975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
            <p:cNvSpPr/>
            <p:nvPr/>
          </p:nvSpPr>
          <p:spPr>
            <a:xfrm>
              <a:off x="18897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
            <p:cNvSpPr/>
            <p:nvPr/>
          </p:nvSpPr>
          <p:spPr>
            <a:xfrm>
              <a:off x="188975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188975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188975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188975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18897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188975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188975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188975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188975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188975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188975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18897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188975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188975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04027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04027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04027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04027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04027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04027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04027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04027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04027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04027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04027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04027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04027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04027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04027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04027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04027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04027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04027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190775"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190775"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190775"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190775"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1907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1907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190775"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190775"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07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90775"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
            <p:cNvSpPr/>
            <p:nvPr/>
          </p:nvSpPr>
          <p:spPr>
            <a:xfrm>
              <a:off x="21907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
            <p:cNvSpPr/>
            <p:nvPr/>
          </p:nvSpPr>
          <p:spPr>
            <a:xfrm>
              <a:off x="2190775"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907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1907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907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190775"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1907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1907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90775"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907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190775"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190775"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1907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907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90775"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34130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34130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34130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34130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34130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34130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34130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34130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34130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34130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34130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34130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34130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34130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34130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34130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34130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34130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4130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4130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4130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4130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4130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4130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4130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34130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49180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4918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49180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
            <p:cNvSpPr/>
            <p:nvPr/>
          </p:nvSpPr>
          <p:spPr>
            <a:xfrm>
              <a:off x="249180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
            <p:cNvSpPr/>
            <p:nvPr/>
          </p:nvSpPr>
          <p:spPr>
            <a:xfrm>
              <a:off x="249180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49180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49180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49180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49180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49180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49180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4918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49180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49180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49180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49180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49180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49180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49180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49180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49180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49180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49180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49180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49180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64232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64232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64232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6423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64232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6423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6423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64232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6423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64232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64232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64232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64232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64232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64232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64232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6423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64232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64232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6423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792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792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
            <p:cNvSpPr/>
            <p:nvPr/>
          </p:nvSpPr>
          <p:spPr>
            <a:xfrm>
              <a:off x="2792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
            <p:cNvSpPr/>
            <p:nvPr/>
          </p:nvSpPr>
          <p:spPr>
            <a:xfrm>
              <a:off x="2792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792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792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792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792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792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792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792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792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792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792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792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792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792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792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94332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94332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94332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94332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94332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94332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94332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94332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94332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94332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94332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94332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94332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94332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94332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94332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94332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94332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3093850"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3093850"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3093850"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3093850"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3093850"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3093850"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3093850"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309385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3093850"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324435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2"/>
            <p:cNvSpPr/>
            <p:nvPr/>
          </p:nvSpPr>
          <p:spPr>
            <a:xfrm>
              <a:off x="32443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
            <p:cNvSpPr/>
            <p:nvPr/>
          </p:nvSpPr>
          <p:spPr>
            <a:xfrm>
              <a:off x="324435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324435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32443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324435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324435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324435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33948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33948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33948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33948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33948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33948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35453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35453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35453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2" name="Google Shape;422;p2"/>
          <p:cNvGrpSpPr/>
          <p:nvPr/>
        </p:nvGrpSpPr>
        <p:grpSpPr>
          <a:xfrm rot="10800000">
            <a:off x="6367294" y="28698"/>
            <a:ext cx="2309820" cy="5086302"/>
            <a:chOff x="1287725" y="238125"/>
            <a:chExt cx="2379050" cy="5238750"/>
          </a:xfrm>
        </p:grpSpPr>
        <p:sp>
          <p:nvSpPr>
            <p:cNvPr id="423" name="Google Shape;423;p2"/>
            <p:cNvSpPr/>
            <p:nvPr/>
          </p:nvSpPr>
          <p:spPr>
            <a:xfrm>
              <a:off x="128772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12877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128772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128772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128772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128772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128772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128772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128772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12877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128772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128772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128772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128772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128772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14382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14382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14382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14382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15887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15887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15887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15887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2"/>
            <p:cNvSpPr/>
            <p:nvPr/>
          </p:nvSpPr>
          <p:spPr>
            <a:xfrm>
              <a:off x="15887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2"/>
            <p:cNvSpPr/>
            <p:nvPr/>
          </p:nvSpPr>
          <p:spPr>
            <a:xfrm>
              <a:off x="15887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15887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15887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15887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15887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17392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7392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17392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17392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17392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17392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7392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7392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17392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17392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
            <p:cNvSpPr/>
            <p:nvPr/>
          </p:nvSpPr>
          <p:spPr>
            <a:xfrm>
              <a:off x="17392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
            <p:cNvSpPr/>
            <p:nvPr/>
          </p:nvSpPr>
          <p:spPr>
            <a:xfrm>
              <a:off x="17392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17392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17392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17392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17392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17392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88975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188975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188975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188975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188975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88975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88975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188975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188975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
            <p:cNvSpPr/>
            <p:nvPr/>
          </p:nvSpPr>
          <p:spPr>
            <a:xfrm>
              <a:off x="188975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
            <p:cNvSpPr/>
            <p:nvPr/>
          </p:nvSpPr>
          <p:spPr>
            <a:xfrm>
              <a:off x="188975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04027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04027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04027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04027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04027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
            <p:cNvSpPr/>
            <p:nvPr/>
          </p:nvSpPr>
          <p:spPr>
            <a:xfrm>
              <a:off x="204027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
            <p:cNvSpPr/>
            <p:nvPr/>
          </p:nvSpPr>
          <p:spPr>
            <a:xfrm>
              <a:off x="204027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
            <p:cNvSpPr/>
            <p:nvPr/>
          </p:nvSpPr>
          <p:spPr>
            <a:xfrm>
              <a:off x="204027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
            <p:cNvSpPr/>
            <p:nvPr/>
          </p:nvSpPr>
          <p:spPr>
            <a:xfrm>
              <a:off x="204027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
            <p:cNvSpPr/>
            <p:nvPr/>
          </p:nvSpPr>
          <p:spPr>
            <a:xfrm>
              <a:off x="204027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
            <p:cNvSpPr/>
            <p:nvPr/>
          </p:nvSpPr>
          <p:spPr>
            <a:xfrm>
              <a:off x="204027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2"/>
            <p:cNvSpPr/>
            <p:nvPr/>
          </p:nvSpPr>
          <p:spPr>
            <a:xfrm>
              <a:off x="204027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
            <p:cNvSpPr/>
            <p:nvPr/>
          </p:nvSpPr>
          <p:spPr>
            <a:xfrm>
              <a:off x="204027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
            <p:cNvSpPr/>
            <p:nvPr/>
          </p:nvSpPr>
          <p:spPr>
            <a:xfrm>
              <a:off x="21907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2"/>
            <p:cNvSpPr/>
            <p:nvPr/>
          </p:nvSpPr>
          <p:spPr>
            <a:xfrm>
              <a:off x="21907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2"/>
            <p:cNvSpPr/>
            <p:nvPr/>
          </p:nvSpPr>
          <p:spPr>
            <a:xfrm>
              <a:off x="21907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2"/>
            <p:cNvSpPr/>
            <p:nvPr/>
          </p:nvSpPr>
          <p:spPr>
            <a:xfrm>
              <a:off x="21907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2"/>
            <p:cNvSpPr/>
            <p:nvPr/>
          </p:nvSpPr>
          <p:spPr>
            <a:xfrm>
              <a:off x="21907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2"/>
            <p:cNvSpPr/>
            <p:nvPr/>
          </p:nvSpPr>
          <p:spPr>
            <a:xfrm>
              <a:off x="2190775"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2"/>
            <p:cNvSpPr/>
            <p:nvPr/>
          </p:nvSpPr>
          <p:spPr>
            <a:xfrm>
              <a:off x="21907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2"/>
            <p:cNvSpPr/>
            <p:nvPr/>
          </p:nvSpPr>
          <p:spPr>
            <a:xfrm>
              <a:off x="21907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2"/>
            <p:cNvSpPr/>
            <p:nvPr/>
          </p:nvSpPr>
          <p:spPr>
            <a:xfrm>
              <a:off x="2190775"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2"/>
            <p:cNvSpPr/>
            <p:nvPr/>
          </p:nvSpPr>
          <p:spPr>
            <a:xfrm>
              <a:off x="234130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2"/>
            <p:cNvSpPr/>
            <p:nvPr/>
          </p:nvSpPr>
          <p:spPr>
            <a:xfrm>
              <a:off x="234130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2"/>
            <p:cNvSpPr/>
            <p:nvPr/>
          </p:nvSpPr>
          <p:spPr>
            <a:xfrm>
              <a:off x="234130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2"/>
            <p:cNvSpPr/>
            <p:nvPr/>
          </p:nvSpPr>
          <p:spPr>
            <a:xfrm>
              <a:off x="234130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2"/>
            <p:cNvSpPr/>
            <p:nvPr/>
          </p:nvSpPr>
          <p:spPr>
            <a:xfrm>
              <a:off x="234130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2"/>
            <p:cNvSpPr/>
            <p:nvPr/>
          </p:nvSpPr>
          <p:spPr>
            <a:xfrm>
              <a:off x="234130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2"/>
            <p:cNvSpPr/>
            <p:nvPr/>
          </p:nvSpPr>
          <p:spPr>
            <a:xfrm>
              <a:off x="234130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2"/>
            <p:cNvSpPr/>
            <p:nvPr/>
          </p:nvSpPr>
          <p:spPr>
            <a:xfrm>
              <a:off x="234130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2"/>
            <p:cNvSpPr/>
            <p:nvPr/>
          </p:nvSpPr>
          <p:spPr>
            <a:xfrm>
              <a:off x="249180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2"/>
            <p:cNvSpPr/>
            <p:nvPr/>
          </p:nvSpPr>
          <p:spPr>
            <a:xfrm>
              <a:off x="249180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2"/>
            <p:cNvSpPr/>
            <p:nvPr/>
          </p:nvSpPr>
          <p:spPr>
            <a:xfrm>
              <a:off x="249180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
            <p:cNvSpPr/>
            <p:nvPr/>
          </p:nvSpPr>
          <p:spPr>
            <a:xfrm>
              <a:off x="249180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
            <p:cNvSpPr/>
            <p:nvPr/>
          </p:nvSpPr>
          <p:spPr>
            <a:xfrm>
              <a:off x="24918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2"/>
            <p:cNvSpPr/>
            <p:nvPr/>
          </p:nvSpPr>
          <p:spPr>
            <a:xfrm>
              <a:off x="264232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
            <p:cNvSpPr/>
            <p:nvPr/>
          </p:nvSpPr>
          <p:spPr>
            <a:xfrm>
              <a:off x="264232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
            <p:cNvSpPr/>
            <p:nvPr/>
          </p:nvSpPr>
          <p:spPr>
            <a:xfrm>
              <a:off x="264232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
            <p:cNvSpPr/>
            <p:nvPr/>
          </p:nvSpPr>
          <p:spPr>
            <a:xfrm>
              <a:off x="264232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
            <p:cNvSpPr/>
            <p:nvPr/>
          </p:nvSpPr>
          <p:spPr>
            <a:xfrm>
              <a:off x="264232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
            <p:cNvSpPr/>
            <p:nvPr/>
          </p:nvSpPr>
          <p:spPr>
            <a:xfrm>
              <a:off x="2792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
            <p:cNvSpPr/>
            <p:nvPr/>
          </p:nvSpPr>
          <p:spPr>
            <a:xfrm>
              <a:off x="294332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2"/>
            <p:cNvSpPr/>
            <p:nvPr/>
          </p:nvSpPr>
          <p:spPr>
            <a:xfrm>
              <a:off x="294332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
            <p:cNvSpPr/>
            <p:nvPr/>
          </p:nvSpPr>
          <p:spPr>
            <a:xfrm>
              <a:off x="3093850"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2"/>
            <p:cNvSpPr/>
            <p:nvPr/>
          </p:nvSpPr>
          <p:spPr>
            <a:xfrm>
              <a:off x="33948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2"/>
            <p:cNvSpPr/>
            <p:nvPr/>
          </p:nvSpPr>
          <p:spPr>
            <a:xfrm>
              <a:off x="35453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563"/>
        <p:cNvGrpSpPr/>
        <p:nvPr/>
      </p:nvGrpSpPr>
      <p:grpSpPr>
        <a:xfrm>
          <a:off x="0" y="0"/>
          <a:ext cx="0" cy="0"/>
          <a:chOff x="0" y="0"/>
          <a:chExt cx="0" cy="0"/>
        </a:xfrm>
      </p:grpSpPr>
      <p:sp>
        <p:nvSpPr>
          <p:cNvPr id="1564" name="Google Shape;1564;p5"/>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565" name="Google Shape;1565;p5"/>
          <p:cNvSpPr txBox="1">
            <a:spLocks noGrp="1"/>
          </p:cNvSpPr>
          <p:nvPr>
            <p:ph type="body" idx="1"/>
          </p:nvPr>
        </p:nvSpPr>
        <p:spPr>
          <a:xfrm>
            <a:off x="718300" y="1733550"/>
            <a:ext cx="6761100" cy="2980500"/>
          </a:xfrm>
          <a:prstGeom prst="rect">
            <a:avLst/>
          </a:prstGeom>
        </p:spPr>
        <p:txBody>
          <a:bodyPr spcFirstLastPara="1" wrap="square" lIns="91425" tIns="91425" rIns="91425" bIns="91425" anchor="t" anchorCtr="0"/>
          <a:lstStyle>
            <a:lvl1pPr marL="457200" lvl="0" indent="-381000">
              <a:spcBef>
                <a:spcPts val="600"/>
              </a:spcBef>
              <a:spcAft>
                <a:spcPts val="0"/>
              </a:spcAft>
              <a:buSzPts val="24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81000">
              <a:spcBef>
                <a:spcPts val="0"/>
              </a:spcBef>
              <a:spcAft>
                <a:spcPts val="0"/>
              </a:spcAft>
              <a:buSzPts val="2400"/>
              <a:buChar char="▫"/>
              <a:defRPr/>
            </a:lvl4pPr>
            <a:lvl5pPr marL="2286000" lvl="4" indent="-381000">
              <a:spcBef>
                <a:spcPts val="0"/>
              </a:spcBef>
              <a:spcAft>
                <a:spcPts val="0"/>
              </a:spcAft>
              <a:buSzPts val="2400"/>
              <a:buChar char="▫"/>
              <a:defRPr/>
            </a:lvl5pPr>
            <a:lvl6pPr marL="2743200" lvl="5" indent="-381000">
              <a:spcBef>
                <a:spcPts val="0"/>
              </a:spcBef>
              <a:spcAft>
                <a:spcPts val="0"/>
              </a:spcAft>
              <a:buSzPts val="2400"/>
              <a:buChar char="▫"/>
              <a:defRPr/>
            </a:lvl6pPr>
            <a:lvl7pPr marL="3200400" lvl="6" indent="-381000">
              <a:spcBef>
                <a:spcPts val="0"/>
              </a:spcBef>
              <a:spcAft>
                <a:spcPts val="0"/>
              </a:spcAft>
              <a:buSzPts val="2400"/>
              <a:buChar char="●"/>
              <a:defRPr/>
            </a:lvl7pPr>
            <a:lvl8pPr marL="3657600" lvl="7" indent="-381000">
              <a:spcBef>
                <a:spcPts val="0"/>
              </a:spcBef>
              <a:spcAft>
                <a:spcPts val="0"/>
              </a:spcAft>
              <a:buSzPts val="2400"/>
              <a:buChar char="○"/>
              <a:defRPr/>
            </a:lvl8pPr>
            <a:lvl9pPr marL="4114800" lvl="8" indent="-381000">
              <a:spcBef>
                <a:spcPts val="0"/>
              </a:spcBef>
              <a:spcAft>
                <a:spcPts val="0"/>
              </a:spcAft>
              <a:buSzPts val="2400"/>
              <a:buChar char="■"/>
              <a:defRPr/>
            </a:lvl9pPr>
          </a:lstStyle>
          <a:p>
            <a:endParaRPr/>
          </a:p>
        </p:txBody>
      </p:sp>
      <p:grpSp>
        <p:nvGrpSpPr>
          <p:cNvPr id="1566" name="Google Shape;1566;p5"/>
          <p:cNvGrpSpPr/>
          <p:nvPr/>
        </p:nvGrpSpPr>
        <p:grpSpPr>
          <a:xfrm rot="10800000">
            <a:off x="8851487" y="28707"/>
            <a:ext cx="264012" cy="5086302"/>
            <a:chOff x="5307800" y="238125"/>
            <a:chExt cx="271925" cy="5238750"/>
          </a:xfrm>
        </p:grpSpPr>
        <p:sp>
          <p:nvSpPr>
            <p:cNvPr id="1567" name="Google Shape;1567;p5"/>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568;p5"/>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5"/>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5"/>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5"/>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5"/>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5"/>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5"/>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5"/>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5"/>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5"/>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5"/>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5"/>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5"/>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5"/>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5"/>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5"/>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5"/>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5"/>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5"/>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5"/>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5"/>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5"/>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5"/>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5"/>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5"/>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5"/>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5"/>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5"/>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5"/>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5"/>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5"/>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5"/>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5"/>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5"/>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5"/>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5"/>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5"/>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5"/>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5"/>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5"/>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5"/>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5"/>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5"/>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5"/>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5"/>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5"/>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5"/>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5"/>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5"/>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24" name="Google Shape;1624;p5"/>
          <p:cNvGrpSpPr/>
          <p:nvPr/>
        </p:nvGrpSpPr>
        <p:grpSpPr>
          <a:xfrm rot="10800000">
            <a:off x="7828571" y="28707"/>
            <a:ext cx="1140783" cy="5086302"/>
            <a:chOff x="5458325" y="238125"/>
            <a:chExt cx="1174975" cy="5238750"/>
          </a:xfrm>
        </p:grpSpPr>
        <p:sp>
          <p:nvSpPr>
            <p:cNvPr id="1625" name="Google Shape;1625;p5"/>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659;p5"/>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5"/>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87" name="Google Shape;1687;p5"/>
          <p:cNvGrpSpPr/>
          <p:nvPr/>
        </p:nvGrpSpPr>
        <p:grpSpPr>
          <a:xfrm rot="10800000">
            <a:off x="7682451" y="28707"/>
            <a:ext cx="994639" cy="4940182"/>
            <a:chOff x="5759350" y="388625"/>
            <a:chExt cx="1024450" cy="5088250"/>
          </a:xfrm>
        </p:grpSpPr>
        <p:sp>
          <p:nvSpPr>
            <p:cNvPr id="1688" name="Google Shape;1688;p5"/>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5"/>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5"/>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5"/>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5"/>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89" name="Google Shape;1789;p5"/>
          <p:cNvGrpSpPr/>
          <p:nvPr/>
        </p:nvGrpSpPr>
        <p:grpSpPr>
          <a:xfrm rot="10800000">
            <a:off x="7682451" y="28707"/>
            <a:ext cx="1140783" cy="5086302"/>
            <a:chOff x="5608825" y="238125"/>
            <a:chExt cx="1174975" cy="5238750"/>
          </a:xfrm>
        </p:grpSpPr>
        <p:sp>
          <p:nvSpPr>
            <p:cNvPr id="1790" name="Google Shape;1790;p5"/>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5"/>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5"/>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5" name="Google Shape;1835;p5"/>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6" name="Google Shape;1836;p5"/>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840" name="Google Shape;1840;p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841"/>
        <p:cNvGrpSpPr/>
        <p:nvPr/>
      </p:nvGrpSpPr>
      <p:grpSpPr>
        <a:xfrm>
          <a:off x="0" y="0"/>
          <a:ext cx="0" cy="0"/>
          <a:chOff x="0" y="0"/>
          <a:chExt cx="0" cy="0"/>
        </a:xfrm>
      </p:grpSpPr>
      <p:sp>
        <p:nvSpPr>
          <p:cNvPr id="1842" name="Google Shape;1842;p6"/>
          <p:cNvSpPr txBox="1">
            <a:spLocks noGrp="1"/>
          </p:cNvSpPr>
          <p:nvPr>
            <p:ph type="title"/>
          </p:nvPr>
        </p:nvSpPr>
        <p:spPr>
          <a:xfrm>
            <a:off x="718300" y="739375"/>
            <a:ext cx="6761100" cy="857400"/>
          </a:xfrm>
          <a:prstGeom prst="rect">
            <a:avLst/>
          </a:prstGeom>
        </p:spPr>
        <p:txBody>
          <a:bodyPr spcFirstLastPara="1" wrap="square" lIns="91425" tIns="91425" rIns="91425" bIns="91425" anchor="b" anchorCtr="0"/>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1843" name="Google Shape;1843;p6"/>
          <p:cNvSpPr txBox="1">
            <a:spLocks noGrp="1"/>
          </p:cNvSpPr>
          <p:nvPr>
            <p:ph type="body" idx="1"/>
          </p:nvPr>
        </p:nvSpPr>
        <p:spPr>
          <a:xfrm>
            <a:off x="718300"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sp>
        <p:nvSpPr>
          <p:cNvPr id="1844" name="Google Shape;1844;p6"/>
          <p:cNvSpPr txBox="1">
            <a:spLocks noGrp="1"/>
          </p:cNvSpPr>
          <p:nvPr>
            <p:ph type="body" idx="2"/>
          </p:nvPr>
        </p:nvSpPr>
        <p:spPr>
          <a:xfrm>
            <a:off x="4156071" y="1762650"/>
            <a:ext cx="3242400" cy="3087000"/>
          </a:xfrm>
          <a:prstGeom prst="rect">
            <a:avLst/>
          </a:prstGeom>
        </p:spPr>
        <p:txBody>
          <a:bodyPr spcFirstLastPara="1" wrap="square" lIns="91425" tIns="91425" rIns="91425" bIns="91425" anchor="t" anchorCtr="0"/>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sz="1800"/>
            </a:lvl2pPr>
            <a:lvl3pPr marL="1371600" lvl="2" indent="-342900">
              <a:spcBef>
                <a:spcPts val="0"/>
              </a:spcBef>
              <a:spcAft>
                <a:spcPts val="0"/>
              </a:spcAft>
              <a:buSzPts val="1800"/>
              <a:buChar char="▫"/>
              <a:defRPr sz="1800"/>
            </a:lvl3pPr>
            <a:lvl4pPr marL="1828800" lvl="3" indent="-342900">
              <a:spcBef>
                <a:spcPts val="0"/>
              </a:spcBef>
              <a:spcAft>
                <a:spcPts val="0"/>
              </a:spcAft>
              <a:buSzPts val="1800"/>
              <a:buChar char="▫"/>
              <a:defRPr sz="1800"/>
            </a:lvl4pPr>
            <a:lvl5pPr marL="2286000" lvl="4" indent="-342900">
              <a:spcBef>
                <a:spcPts val="0"/>
              </a:spcBef>
              <a:spcAft>
                <a:spcPts val="0"/>
              </a:spcAft>
              <a:buSzPts val="1800"/>
              <a:buChar char="▫"/>
              <a:defRPr sz="1800"/>
            </a:lvl5pPr>
            <a:lvl6pPr marL="2743200" lvl="5" indent="-342900">
              <a:spcBef>
                <a:spcPts val="0"/>
              </a:spcBef>
              <a:spcAft>
                <a:spcPts val="0"/>
              </a:spcAft>
              <a:buSzPts val="1800"/>
              <a:buChar char="▫"/>
              <a:defRPr sz="1800"/>
            </a:lvl6pPr>
            <a:lvl7pPr marL="3200400" lvl="6" indent="-342900">
              <a:spcBef>
                <a:spcPts val="0"/>
              </a:spcBef>
              <a:spcAft>
                <a:spcPts val="0"/>
              </a:spcAft>
              <a:buSzPts val="1800"/>
              <a:buChar char="●"/>
              <a:defRPr sz="1800"/>
            </a:lvl7pPr>
            <a:lvl8pPr marL="3657600" lvl="7" indent="-342900">
              <a:spcBef>
                <a:spcPts val="0"/>
              </a:spcBef>
              <a:spcAft>
                <a:spcPts val="0"/>
              </a:spcAft>
              <a:buSzPts val="1800"/>
              <a:buChar char="○"/>
              <a:defRPr sz="1800"/>
            </a:lvl8pPr>
            <a:lvl9pPr marL="4114800" lvl="8" indent="-342900">
              <a:spcBef>
                <a:spcPts val="0"/>
              </a:spcBef>
              <a:spcAft>
                <a:spcPts val="0"/>
              </a:spcAft>
              <a:buSzPts val="1800"/>
              <a:buChar char="■"/>
              <a:defRPr sz="1800"/>
            </a:lvl9pPr>
          </a:lstStyle>
          <a:p>
            <a:endParaRPr/>
          </a:p>
        </p:txBody>
      </p:sp>
      <p:grpSp>
        <p:nvGrpSpPr>
          <p:cNvPr id="1845" name="Google Shape;1845;p6"/>
          <p:cNvGrpSpPr/>
          <p:nvPr/>
        </p:nvGrpSpPr>
        <p:grpSpPr>
          <a:xfrm rot="10800000">
            <a:off x="8851487" y="28707"/>
            <a:ext cx="264012" cy="5086302"/>
            <a:chOff x="5307800" y="238125"/>
            <a:chExt cx="271925" cy="5238750"/>
          </a:xfrm>
        </p:grpSpPr>
        <p:sp>
          <p:nvSpPr>
            <p:cNvPr id="1846" name="Google Shape;1846;p6"/>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6"/>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6"/>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6"/>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6"/>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6"/>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6"/>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6"/>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6"/>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6"/>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6"/>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6"/>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6"/>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6"/>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6"/>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6"/>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6"/>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6"/>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6"/>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6"/>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6"/>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6"/>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6"/>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6"/>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6"/>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6"/>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6"/>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6"/>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6"/>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6"/>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6"/>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6"/>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6"/>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6"/>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6"/>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6"/>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6"/>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6"/>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6"/>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6"/>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6"/>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6"/>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6"/>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6"/>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6"/>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6"/>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6"/>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6"/>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6"/>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6"/>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6"/>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6"/>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6"/>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6"/>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6"/>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6"/>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6"/>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03" name="Google Shape;1903;p6"/>
          <p:cNvGrpSpPr/>
          <p:nvPr/>
        </p:nvGrpSpPr>
        <p:grpSpPr>
          <a:xfrm rot="10800000">
            <a:off x="7828571" y="28707"/>
            <a:ext cx="1140783" cy="5086302"/>
            <a:chOff x="5458325" y="238125"/>
            <a:chExt cx="1174975" cy="5238750"/>
          </a:xfrm>
        </p:grpSpPr>
        <p:sp>
          <p:nvSpPr>
            <p:cNvPr id="1904" name="Google Shape;1904;p6"/>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6"/>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6"/>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6"/>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6"/>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6"/>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6"/>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6"/>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6"/>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6"/>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6"/>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6"/>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6"/>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6"/>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6"/>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6"/>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6"/>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6"/>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6"/>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6"/>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6"/>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6"/>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6"/>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6"/>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6"/>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6"/>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6"/>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6"/>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6"/>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6"/>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6"/>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6"/>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6"/>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6"/>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6"/>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6"/>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6"/>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6"/>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6"/>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6"/>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6"/>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6"/>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6"/>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6"/>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6"/>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6"/>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6"/>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6"/>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6"/>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6"/>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6"/>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6"/>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6"/>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6"/>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6"/>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6"/>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6"/>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6"/>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6"/>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6"/>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6"/>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6"/>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6" name="Google Shape;1966;p6"/>
          <p:cNvGrpSpPr/>
          <p:nvPr/>
        </p:nvGrpSpPr>
        <p:grpSpPr>
          <a:xfrm rot="10800000">
            <a:off x="7682451" y="28707"/>
            <a:ext cx="994639" cy="4940182"/>
            <a:chOff x="5759350" y="388625"/>
            <a:chExt cx="1024450" cy="5088250"/>
          </a:xfrm>
        </p:grpSpPr>
        <p:sp>
          <p:nvSpPr>
            <p:cNvPr id="1967" name="Google Shape;1967;p6"/>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6"/>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6"/>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6"/>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6"/>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6"/>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6"/>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6"/>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6"/>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6"/>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6"/>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6"/>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6"/>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6"/>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6"/>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6"/>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6"/>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6"/>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6"/>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6"/>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6"/>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6"/>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6"/>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6"/>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6"/>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6"/>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6"/>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6"/>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6"/>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6"/>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6"/>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6"/>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6"/>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6"/>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6"/>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6"/>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6"/>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6"/>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6"/>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6"/>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6"/>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6"/>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6"/>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6"/>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6"/>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6"/>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6"/>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6"/>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6"/>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6"/>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6"/>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6"/>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6"/>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6"/>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6"/>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6"/>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6"/>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6"/>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6"/>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6"/>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6"/>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6"/>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6"/>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6"/>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6"/>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6"/>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6"/>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6"/>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6"/>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6"/>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6"/>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6"/>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6"/>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6"/>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6"/>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6"/>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6"/>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6"/>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6"/>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6"/>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6"/>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6"/>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6"/>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6"/>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6"/>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6"/>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6"/>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6"/>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6"/>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6"/>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6"/>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6"/>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6"/>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6"/>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6"/>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6"/>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6"/>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6"/>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6"/>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6"/>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6"/>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6"/>
          <p:cNvGrpSpPr/>
          <p:nvPr/>
        </p:nvGrpSpPr>
        <p:grpSpPr>
          <a:xfrm rot="10800000">
            <a:off x="7682451" y="28707"/>
            <a:ext cx="1140783" cy="5086302"/>
            <a:chOff x="5608825" y="238125"/>
            <a:chExt cx="1174975" cy="5238750"/>
          </a:xfrm>
        </p:grpSpPr>
        <p:sp>
          <p:nvSpPr>
            <p:cNvPr id="2069" name="Google Shape;2069;p6"/>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6"/>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6"/>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6"/>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6"/>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6"/>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6"/>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6"/>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6"/>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6"/>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6"/>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6"/>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6"/>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6"/>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6"/>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6"/>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6"/>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6"/>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6"/>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6"/>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6"/>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6"/>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6"/>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6"/>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6"/>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6"/>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6"/>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6"/>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6"/>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6"/>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6"/>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6"/>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6"/>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6"/>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6"/>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6"/>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6"/>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6"/>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6"/>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6"/>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6"/>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6"/>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6"/>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6"/>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6"/>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6"/>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6"/>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6"/>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6"/>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6"/>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19" name="Google Shape;2119;p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54"/>
        <p:cNvGrpSpPr/>
        <p:nvPr/>
      </p:nvGrpSpPr>
      <p:grpSpPr>
        <a:xfrm>
          <a:off x="0" y="0"/>
          <a:ext cx="0" cy="0"/>
          <a:chOff x="0" y="0"/>
          <a:chExt cx="0" cy="0"/>
        </a:xfrm>
      </p:grpSpPr>
      <p:grpSp>
        <p:nvGrpSpPr>
          <p:cNvPr id="2955" name="Google Shape;2955;p10"/>
          <p:cNvGrpSpPr/>
          <p:nvPr/>
        </p:nvGrpSpPr>
        <p:grpSpPr>
          <a:xfrm rot="10800000">
            <a:off x="8851487" y="28707"/>
            <a:ext cx="264012" cy="5086302"/>
            <a:chOff x="5307800" y="238125"/>
            <a:chExt cx="271925" cy="5238750"/>
          </a:xfrm>
        </p:grpSpPr>
        <p:sp>
          <p:nvSpPr>
            <p:cNvPr id="2956" name="Google Shape;2956;p10"/>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10"/>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10"/>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10"/>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10"/>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10"/>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10"/>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10"/>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10"/>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10"/>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10"/>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10"/>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10"/>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10"/>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10"/>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10"/>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10"/>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10"/>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10"/>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10"/>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10"/>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10"/>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10"/>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10"/>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10"/>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10"/>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10"/>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10"/>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10"/>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10"/>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10"/>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10"/>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10"/>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10"/>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10"/>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10"/>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10"/>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10"/>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10"/>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10"/>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10"/>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10"/>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10"/>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10"/>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10"/>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10"/>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10"/>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3" name="Google Shape;3003;p10"/>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4" name="Google Shape;3004;p10"/>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10"/>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10"/>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10"/>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10"/>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10"/>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10"/>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10"/>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10"/>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13" name="Google Shape;3013;p10"/>
          <p:cNvGrpSpPr/>
          <p:nvPr/>
        </p:nvGrpSpPr>
        <p:grpSpPr>
          <a:xfrm rot="10800000">
            <a:off x="7828571" y="28707"/>
            <a:ext cx="1140783" cy="5086302"/>
            <a:chOff x="5458325" y="238125"/>
            <a:chExt cx="1174975" cy="5238750"/>
          </a:xfrm>
        </p:grpSpPr>
        <p:sp>
          <p:nvSpPr>
            <p:cNvPr id="3014" name="Google Shape;3014;p10"/>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10"/>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10"/>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10"/>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10"/>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10"/>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10"/>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10"/>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10"/>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10"/>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10"/>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10"/>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10"/>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10"/>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10"/>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10"/>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10"/>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10"/>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10"/>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10"/>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10"/>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10"/>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10"/>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10"/>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10"/>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10"/>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10"/>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10"/>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10"/>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10"/>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10"/>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10"/>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10"/>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10"/>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10"/>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10"/>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10"/>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10"/>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10"/>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10"/>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10"/>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10"/>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10"/>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10"/>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10"/>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10"/>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10"/>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10"/>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10"/>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10"/>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10"/>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10"/>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10"/>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10"/>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10"/>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10"/>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10"/>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10"/>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10"/>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10"/>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10"/>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10"/>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10"/>
          <p:cNvGrpSpPr/>
          <p:nvPr/>
        </p:nvGrpSpPr>
        <p:grpSpPr>
          <a:xfrm rot="10800000">
            <a:off x="7682451" y="28707"/>
            <a:ext cx="994639" cy="4940182"/>
            <a:chOff x="5759350" y="388625"/>
            <a:chExt cx="1024450" cy="5088250"/>
          </a:xfrm>
        </p:grpSpPr>
        <p:sp>
          <p:nvSpPr>
            <p:cNvPr id="3077" name="Google Shape;3077;p10"/>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10"/>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10"/>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10"/>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10"/>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10"/>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10"/>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10"/>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10"/>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10"/>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10"/>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10"/>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10"/>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10"/>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10"/>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10"/>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10"/>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10"/>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10"/>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10"/>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10"/>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10"/>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10"/>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10"/>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10"/>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10"/>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10"/>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4" name="Google Shape;3104;p10"/>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5" name="Google Shape;3105;p10"/>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10"/>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10"/>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10"/>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10"/>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10"/>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10"/>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10"/>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10"/>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10"/>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10"/>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10"/>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10"/>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10"/>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10"/>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10"/>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10"/>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10"/>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10"/>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10"/>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10"/>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10"/>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10"/>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10"/>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10"/>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10"/>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10"/>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2" name="Google Shape;3132;p10"/>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3" name="Google Shape;3133;p10"/>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4" name="Google Shape;3134;p10"/>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5" name="Google Shape;3135;p10"/>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10"/>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10"/>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10"/>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10"/>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10"/>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10"/>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10"/>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10"/>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10"/>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10"/>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10"/>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10"/>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10"/>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10"/>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0" name="Google Shape;3150;p10"/>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1" name="Google Shape;3151;p10"/>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10"/>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10"/>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10"/>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10"/>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10"/>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10"/>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10"/>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10"/>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10"/>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10"/>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10"/>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10"/>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10"/>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10"/>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6" name="Google Shape;3166;p10"/>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7" name="Google Shape;3167;p10"/>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8" name="Google Shape;3168;p10"/>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9" name="Google Shape;3169;p10"/>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10"/>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10"/>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10"/>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10"/>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10"/>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10"/>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10"/>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10"/>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78" name="Google Shape;3178;p10"/>
          <p:cNvGrpSpPr/>
          <p:nvPr/>
        </p:nvGrpSpPr>
        <p:grpSpPr>
          <a:xfrm rot="10800000">
            <a:off x="7682451" y="28707"/>
            <a:ext cx="1140783" cy="5086302"/>
            <a:chOff x="5608825" y="238125"/>
            <a:chExt cx="1174975" cy="5238750"/>
          </a:xfrm>
        </p:grpSpPr>
        <p:sp>
          <p:nvSpPr>
            <p:cNvPr id="3179" name="Google Shape;3179;p10"/>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10"/>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10"/>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10"/>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10"/>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10"/>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10"/>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10"/>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10"/>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10"/>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10"/>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10"/>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10"/>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10"/>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10"/>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10"/>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10"/>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10"/>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10"/>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10"/>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10"/>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10"/>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10"/>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10"/>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10"/>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10"/>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10"/>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10"/>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10"/>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10"/>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10"/>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10"/>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10"/>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2" name="Google Shape;3212;p10"/>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3" name="Google Shape;3213;p10"/>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10"/>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10"/>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10"/>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10"/>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10"/>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10"/>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10"/>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10"/>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10"/>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10"/>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10"/>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10"/>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10"/>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10"/>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10"/>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29" name="Google Shape;3229;p1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dark">
  <p:cSld name="BLANK_1">
    <p:bg>
      <p:bgPr>
        <a:solidFill>
          <a:srgbClr val="003B55"/>
        </a:solidFill>
        <a:effectLst/>
      </p:bgPr>
    </p:bg>
    <p:spTree>
      <p:nvGrpSpPr>
        <p:cNvPr id="1" name="Shape 3230"/>
        <p:cNvGrpSpPr/>
        <p:nvPr/>
      </p:nvGrpSpPr>
      <p:grpSpPr>
        <a:xfrm>
          <a:off x="0" y="0"/>
          <a:ext cx="0" cy="0"/>
          <a:chOff x="0" y="0"/>
          <a:chExt cx="0" cy="0"/>
        </a:xfrm>
      </p:grpSpPr>
      <p:grpSp>
        <p:nvGrpSpPr>
          <p:cNvPr id="3231" name="Google Shape;3231;p11"/>
          <p:cNvGrpSpPr/>
          <p:nvPr/>
        </p:nvGrpSpPr>
        <p:grpSpPr>
          <a:xfrm rot="10800000">
            <a:off x="8851487" y="28707"/>
            <a:ext cx="264012" cy="5086302"/>
            <a:chOff x="5307800" y="238125"/>
            <a:chExt cx="271925" cy="5238750"/>
          </a:xfrm>
        </p:grpSpPr>
        <p:sp>
          <p:nvSpPr>
            <p:cNvPr id="3232" name="Google Shape;3232;p11"/>
            <p:cNvSpPr/>
            <p:nvPr/>
          </p:nvSpPr>
          <p:spPr>
            <a:xfrm>
              <a:off x="5307800" y="2381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11"/>
            <p:cNvSpPr/>
            <p:nvPr/>
          </p:nvSpPr>
          <p:spPr>
            <a:xfrm>
              <a:off x="5307800"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11"/>
            <p:cNvSpPr/>
            <p:nvPr/>
          </p:nvSpPr>
          <p:spPr>
            <a:xfrm>
              <a:off x="5307800"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11"/>
            <p:cNvSpPr/>
            <p:nvPr/>
          </p:nvSpPr>
          <p:spPr>
            <a:xfrm>
              <a:off x="5307800" y="6896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11"/>
            <p:cNvSpPr/>
            <p:nvPr/>
          </p:nvSpPr>
          <p:spPr>
            <a:xfrm>
              <a:off x="5307800" y="8401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11"/>
            <p:cNvSpPr/>
            <p:nvPr/>
          </p:nvSpPr>
          <p:spPr>
            <a:xfrm>
              <a:off x="5307800"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11"/>
            <p:cNvSpPr/>
            <p:nvPr/>
          </p:nvSpPr>
          <p:spPr>
            <a:xfrm>
              <a:off x="5307800" y="11411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11"/>
            <p:cNvSpPr/>
            <p:nvPr/>
          </p:nvSpPr>
          <p:spPr>
            <a:xfrm>
              <a:off x="5307800"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11"/>
            <p:cNvSpPr/>
            <p:nvPr/>
          </p:nvSpPr>
          <p:spPr>
            <a:xfrm>
              <a:off x="5307800"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11"/>
            <p:cNvSpPr/>
            <p:nvPr/>
          </p:nvSpPr>
          <p:spPr>
            <a:xfrm>
              <a:off x="5307800"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11"/>
            <p:cNvSpPr/>
            <p:nvPr/>
          </p:nvSpPr>
          <p:spPr>
            <a:xfrm>
              <a:off x="5307800" y="17432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11"/>
            <p:cNvSpPr/>
            <p:nvPr/>
          </p:nvSpPr>
          <p:spPr>
            <a:xfrm>
              <a:off x="5307800" y="18937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11"/>
            <p:cNvSpPr/>
            <p:nvPr/>
          </p:nvSpPr>
          <p:spPr>
            <a:xfrm>
              <a:off x="5307800"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11"/>
            <p:cNvSpPr/>
            <p:nvPr/>
          </p:nvSpPr>
          <p:spPr>
            <a:xfrm>
              <a:off x="5307800" y="21947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11"/>
            <p:cNvSpPr/>
            <p:nvPr/>
          </p:nvSpPr>
          <p:spPr>
            <a:xfrm>
              <a:off x="5307800"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11"/>
            <p:cNvSpPr/>
            <p:nvPr/>
          </p:nvSpPr>
          <p:spPr>
            <a:xfrm>
              <a:off x="5307800" y="24957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11"/>
            <p:cNvSpPr/>
            <p:nvPr/>
          </p:nvSpPr>
          <p:spPr>
            <a:xfrm>
              <a:off x="5307800"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11"/>
            <p:cNvSpPr/>
            <p:nvPr/>
          </p:nvSpPr>
          <p:spPr>
            <a:xfrm>
              <a:off x="5307800"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11"/>
            <p:cNvSpPr/>
            <p:nvPr/>
          </p:nvSpPr>
          <p:spPr>
            <a:xfrm>
              <a:off x="5307800" y="29473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11"/>
            <p:cNvSpPr/>
            <p:nvPr/>
          </p:nvSpPr>
          <p:spPr>
            <a:xfrm>
              <a:off x="5307800"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11"/>
            <p:cNvSpPr/>
            <p:nvPr/>
          </p:nvSpPr>
          <p:spPr>
            <a:xfrm>
              <a:off x="5307800"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11"/>
            <p:cNvSpPr/>
            <p:nvPr/>
          </p:nvSpPr>
          <p:spPr>
            <a:xfrm>
              <a:off x="5307800" y="33988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11"/>
            <p:cNvSpPr/>
            <p:nvPr/>
          </p:nvSpPr>
          <p:spPr>
            <a:xfrm>
              <a:off x="5307800"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11"/>
            <p:cNvSpPr/>
            <p:nvPr/>
          </p:nvSpPr>
          <p:spPr>
            <a:xfrm>
              <a:off x="5307800"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6" name="Google Shape;3256;p11"/>
            <p:cNvSpPr/>
            <p:nvPr/>
          </p:nvSpPr>
          <p:spPr>
            <a:xfrm>
              <a:off x="5307800"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7" name="Google Shape;3257;p11"/>
            <p:cNvSpPr/>
            <p:nvPr/>
          </p:nvSpPr>
          <p:spPr>
            <a:xfrm>
              <a:off x="5307800" y="40008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11"/>
            <p:cNvSpPr/>
            <p:nvPr/>
          </p:nvSpPr>
          <p:spPr>
            <a:xfrm>
              <a:off x="5307800"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11"/>
            <p:cNvSpPr/>
            <p:nvPr/>
          </p:nvSpPr>
          <p:spPr>
            <a:xfrm>
              <a:off x="5307800"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11"/>
            <p:cNvSpPr/>
            <p:nvPr/>
          </p:nvSpPr>
          <p:spPr>
            <a:xfrm>
              <a:off x="5307800" y="44524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11"/>
            <p:cNvSpPr/>
            <p:nvPr/>
          </p:nvSpPr>
          <p:spPr>
            <a:xfrm>
              <a:off x="5307800" y="46029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11"/>
            <p:cNvSpPr/>
            <p:nvPr/>
          </p:nvSpPr>
          <p:spPr>
            <a:xfrm>
              <a:off x="5307800"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11"/>
            <p:cNvSpPr/>
            <p:nvPr/>
          </p:nvSpPr>
          <p:spPr>
            <a:xfrm>
              <a:off x="5307800" y="49039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11"/>
            <p:cNvSpPr/>
            <p:nvPr/>
          </p:nvSpPr>
          <p:spPr>
            <a:xfrm>
              <a:off x="5307800"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11"/>
            <p:cNvSpPr/>
            <p:nvPr/>
          </p:nvSpPr>
          <p:spPr>
            <a:xfrm>
              <a:off x="5307800"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11"/>
            <p:cNvSpPr/>
            <p:nvPr/>
          </p:nvSpPr>
          <p:spPr>
            <a:xfrm>
              <a:off x="5307800" y="535547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11"/>
            <p:cNvSpPr/>
            <p:nvPr/>
          </p:nvSpPr>
          <p:spPr>
            <a:xfrm>
              <a:off x="5458325" y="2381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11"/>
            <p:cNvSpPr/>
            <p:nvPr/>
          </p:nvSpPr>
          <p:spPr>
            <a:xfrm>
              <a:off x="5458325" y="53912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11"/>
            <p:cNvSpPr/>
            <p:nvPr/>
          </p:nvSpPr>
          <p:spPr>
            <a:xfrm>
              <a:off x="5458325"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11"/>
            <p:cNvSpPr/>
            <p:nvPr/>
          </p:nvSpPr>
          <p:spPr>
            <a:xfrm>
              <a:off x="5458325" y="11411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11"/>
            <p:cNvSpPr/>
            <p:nvPr/>
          </p:nvSpPr>
          <p:spPr>
            <a:xfrm>
              <a:off x="5458325" y="14422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11"/>
            <p:cNvSpPr/>
            <p:nvPr/>
          </p:nvSpPr>
          <p:spPr>
            <a:xfrm>
              <a:off x="5458325" y="15927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11"/>
            <p:cNvSpPr/>
            <p:nvPr/>
          </p:nvSpPr>
          <p:spPr>
            <a:xfrm>
              <a:off x="5458325" y="21947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11"/>
            <p:cNvSpPr/>
            <p:nvPr/>
          </p:nvSpPr>
          <p:spPr>
            <a:xfrm>
              <a:off x="5458325" y="23452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11"/>
            <p:cNvSpPr/>
            <p:nvPr/>
          </p:nvSpPr>
          <p:spPr>
            <a:xfrm>
              <a:off x="5458325" y="24957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11"/>
            <p:cNvSpPr/>
            <p:nvPr/>
          </p:nvSpPr>
          <p:spPr>
            <a:xfrm>
              <a:off x="5458325" y="26462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11"/>
            <p:cNvSpPr/>
            <p:nvPr/>
          </p:nvSpPr>
          <p:spPr>
            <a:xfrm>
              <a:off x="5458325" y="294730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11"/>
            <p:cNvSpPr/>
            <p:nvPr/>
          </p:nvSpPr>
          <p:spPr>
            <a:xfrm>
              <a:off x="5458325" y="32483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11"/>
            <p:cNvSpPr/>
            <p:nvPr/>
          </p:nvSpPr>
          <p:spPr>
            <a:xfrm>
              <a:off x="5458325" y="33988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11"/>
            <p:cNvSpPr/>
            <p:nvPr/>
          </p:nvSpPr>
          <p:spPr>
            <a:xfrm>
              <a:off x="5458325"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11"/>
            <p:cNvSpPr/>
            <p:nvPr/>
          </p:nvSpPr>
          <p:spPr>
            <a:xfrm>
              <a:off x="5458325" y="38503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11"/>
            <p:cNvSpPr/>
            <p:nvPr/>
          </p:nvSpPr>
          <p:spPr>
            <a:xfrm>
              <a:off x="5458325" y="4000875"/>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11"/>
            <p:cNvSpPr/>
            <p:nvPr/>
          </p:nvSpPr>
          <p:spPr>
            <a:xfrm>
              <a:off x="5458325" y="41514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11"/>
            <p:cNvSpPr/>
            <p:nvPr/>
          </p:nvSpPr>
          <p:spPr>
            <a:xfrm>
              <a:off x="5458325"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11"/>
            <p:cNvSpPr/>
            <p:nvPr/>
          </p:nvSpPr>
          <p:spPr>
            <a:xfrm>
              <a:off x="5458325" y="47534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11"/>
            <p:cNvSpPr/>
            <p:nvPr/>
          </p:nvSpPr>
          <p:spPr>
            <a:xfrm>
              <a:off x="5458325" y="5054450"/>
              <a:ext cx="121400" cy="121425"/>
            </a:xfrm>
            <a:custGeom>
              <a:avLst/>
              <a:gdLst/>
              <a:ahLst/>
              <a:cxnLst/>
              <a:rect l="l" t="t" r="r" b="b"/>
              <a:pathLst>
                <a:path w="4856" h="4857"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11"/>
            <p:cNvSpPr/>
            <p:nvPr/>
          </p:nvSpPr>
          <p:spPr>
            <a:xfrm>
              <a:off x="5458325"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11"/>
            <p:cNvSpPr/>
            <p:nvPr/>
          </p:nvSpPr>
          <p:spPr>
            <a:xfrm>
              <a:off x="5458325" y="535547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D3EB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89" name="Google Shape;3289;p11"/>
          <p:cNvGrpSpPr/>
          <p:nvPr/>
        </p:nvGrpSpPr>
        <p:grpSpPr>
          <a:xfrm rot="10800000">
            <a:off x="7828571" y="28707"/>
            <a:ext cx="1140783" cy="5086302"/>
            <a:chOff x="5458325" y="238125"/>
            <a:chExt cx="1174975" cy="5238750"/>
          </a:xfrm>
        </p:grpSpPr>
        <p:sp>
          <p:nvSpPr>
            <p:cNvPr id="3290" name="Google Shape;3290;p11"/>
            <p:cNvSpPr/>
            <p:nvPr/>
          </p:nvSpPr>
          <p:spPr>
            <a:xfrm>
              <a:off x="5458325"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11"/>
            <p:cNvSpPr/>
            <p:nvPr/>
          </p:nvSpPr>
          <p:spPr>
            <a:xfrm>
              <a:off x="5458325" y="6896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11"/>
            <p:cNvSpPr/>
            <p:nvPr/>
          </p:nvSpPr>
          <p:spPr>
            <a:xfrm>
              <a:off x="5458325" y="8401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11"/>
            <p:cNvSpPr/>
            <p:nvPr/>
          </p:nvSpPr>
          <p:spPr>
            <a:xfrm>
              <a:off x="5458325"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11"/>
            <p:cNvSpPr/>
            <p:nvPr/>
          </p:nvSpPr>
          <p:spPr>
            <a:xfrm>
              <a:off x="5458325" y="17432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11"/>
            <p:cNvSpPr/>
            <p:nvPr/>
          </p:nvSpPr>
          <p:spPr>
            <a:xfrm>
              <a:off x="5458325" y="18937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11"/>
            <p:cNvSpPr/>
            <p:nvPr/>
          </p:nvSpPr>
          <p:spPr>
            <a:xfrm>
              <a:off x="5458325"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11"/>
            <p:cNvSpPr/>
            <p:nvPr/>
          </p:nvSpPr>
          <p:spPr>
            <a:xfrm>
              <a:off x="5458325"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11"/>
            <p:cNvSpPr/>
            <p:nvPr/>
          </p:nvSpPr>
          <p:spPr>
            <a:xfrm>
              <a:off x="5458325" y="30978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11"/>
            <p:cNvSpPr/>
            <p:nvPr/>
          </p:nvSpPr>
          <p:spPr>
            <a:xfrm>
              <a:off x="5458325" y="35493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0" name="Google Shape;3300;p11"/>
            <p:cNvSpPr/>
            <p:nvPr/>
          </p:nvSpPr>
          <p:spPr>
            <a:xfrm>
              <a:off x="5458325" y="430190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1" name="Google Shape;3301;p11"/>
            <p:cNvSpPr/>
            <p:nvPr/>
          </p:nvSpPr>
          <p:spPr>
            <a:xfrm>
              <a:off x="5458325"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11"/>
            <p:cNvSpPr/>
            <p:nvPr/>
          </p:nvSpPr>
          <p:spPr>
            <a:xfrm>
              <a:off x="5458325" y="4903950"/>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11"/>
            <p:cNvSpPr/>
            <p:nvPr/>
          </p:nvSpPr>
          <p:spPr>
            <a:xfrm>
              <a:off x="560882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11"/>
            <p:cNvSpPr/>
            <p:nvPr/>
          </p:nvSpPr>
          <p:spPr>
            <a:xfrm>
              <a:off x="560882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11"/>
            <p:cNvSpPr/>
            <p:nvPr/>
          </p:nvSpPr>
          <p:spPr>
            <a:xfrm>
              <a:off x="560882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11"/>
            <p:cNvSpPr/>
            <p:nvPr/>
          </p:nvSpPr>
          <p:spPr>
            <a:xfrm>
              <a:off x="5608825"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11"/>
            <p:cNvSpPr/>
            <p:nvPr/>
          </p:nvSpPr>
          <p:spPr>
            <a:xfrm>
              <a:off x="560882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11"/>
            <p:cNvSpPr/>
            <p:nvPr/>
          </p:nvSpPr>
          <p:spPr>
            <a:xfrm>
              <a:off x="560882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11"/>
            <p:cNvSpPr/>
            <p:nvPr/>
          </p:nvSpPr>
          <p:spPr>
            <a:xfrm>
              <a:off x="560882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11"/>
            <p:cNvSpPr/>
            <p:nvPr/>
          </p:nvSpPr>
          <p:spPr>
            <a:xfrm>
              <a:off x="5608825"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11"/>
            <p:cNvSpPr/>
            <p:nvPr/>
          </p:nvSpPr>
          <p:spPr>
            <a:xfrm>
              <a:off x="560882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11"/>
            <p:cNvSpPr/>
            <p:nvPr/>
          </p:nvSpPr>
          <p:spPr>
            <a:xfrm>
              <a:off x="5608825"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11"/>
            <p:cNvSpPr/>
            <p:nvPr/>
          </p:nvSpPr>
          <p:spPr>
            <a:xfrm>
              <a:off x="560882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11"/>
            <p:cNvSpPr/>
            <p:nvPr/>
          </p:nvSpPr>
          <p:spPr>
            <a:xfrm>
              <a:off x="560882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11"/>
            <p:cNvSpPr/>
            <p:nvPr/>
          </p:nvSpPr>
          <p:spPr>
            <a:xfrm>
              <a:off x="560882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11"/>
            <p:cNvSpPr/>
            <p:nvPr/>
          </p:nvSpPr>
          <p:spPr>
            <a:xfrm>
              <a:off x="560882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11"/>
            <p:cNvSpPr/>
            <p:nvPr/>
          </p:nvSpPr>
          <p:spPr>
            <a:xfrm>
              <a:off x="560882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11"/>
            <p:cNvSpPr/>
            <p:nvPr/>
          </p:nvSpPr>
          <p:spPr>
            <a:xfrm>
              <a:off x="5608825"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11"/>
            <p:cNvSpPr/>
            <p:nvPr/>
          </p:nvSpPr>
          <p:spPr>
            <a:xfrm>
              <a:off x="560882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11"/>
            <p:cNvSpPr/>
            <p:nvPr/>
          </p:nvSpPr>
          <p:spPr>
            <a:xfrm>
              <a:off x="560882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11"/>
            <p:cNvSpPr/>
            <p:nvPr/>
          </p:nvSpPr>
          <p:spPr>
            <a:xfrm>
              <a:off x="560882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11"/>
            <p:cNvSpPr/>
            <p:nvPr/>
          </p:nvSpPr>
          <p:spPr>
            <a:xfrm>
              <a:off x="560882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11"/>
            <p:cNvSpPr/>
            <p:nvPr/>
          </p:nvSpPr>
          <p:spPr>
            <a:xfrm>
              <a:off x="560882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11"/>
            <p:cNvSpPr/>
            <p:nvPr/>
          </p:nvSpPr>
          <p:spPr>
            <a:xfrm>
              <a:off x="5608825"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11"/>
            <p:cNvSpPr/>
            <p:nvPr/>
          </p:nvSpPr>
          <p:spPr>
            <a:xfrm>
              <a:off x="560882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11"/>
            <p:cNvSpPr/>
            <p:nvPr/>
          </p:nvSpPr>
          <p:spPr>
            <a:xfrm>
              <a:off x="560882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11"/>
            <p:cNvSpPr/>
            <p:nvPr/>
          </p:nvSpPr>
          <p:spPr>
            <a:xfrm>
              <a:off x="560882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11"/>
            <p:cNvSpPr/>
            <p:nvPr/>
          </p:nvSpPr>
          <p:spPr>
            <a:xfrm>
              <a:off x="560882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11"/>
            <p:cNvSpPr/>
            <p:nvPr/>
          </p:nvSpPr>
          <p:spPr>
            <a:xfrm>
              <a:off x="5608825"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11"/>
            <p:cNvSpPr/>
            <p:nvPr/>
          </p:nvSpPr>
          <p:spPr>
            <a:xfrm>
              <a:off x="560882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11"/>
            <p:cNvSpPr/>
            <p:nvPr/>
          </p:nvSpPr>
          <p:spPr>
            <a:xfrm>
              <a:off x="560882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11"/>
            <p:cNvSpPr/>
            <p:nvPr/>
          </p:nvSpPr>
          <p:spPr>
            <a:xfrm>
              <a:off x="560882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11"/>
            <p:cNvSpPr/>
            <p:nvPr/>
          </p:nvSpPr>
          <p:spPr>
            <a:xfrm>
              <a:off x="5608825"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11"/>
            <p:cNvSpPr/>
            <p:nvPr/>
          </p:nvSpPr>
          <p:spPr>
            <a:xfrm>
              <a:off x="5759350"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11"/>
            <p:cNvSpPr/>
            <p:nvPr/>
          </p:nvSpPr>
          <p:spPr>
            <a:xfrm>
              <a:off x="5759350"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11"/>
            <p:cNvSpPr/>
            <p:nvPr/>
          </p:nvSpPr>
          <p:spPr>
            <a:xfrm>
              <a:off x="5759350"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11"/>
            <p:cNvSpPr/>
            <p:nvPr/>
          </p:nvSpPr>
          <p:spPr>
            <a:xfrm>
              <a:off x="5759350"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11"/>
            <p:cNvSpPr/>
            <p:nvPr/>
          </p:nvSpPr>
          <p:spPr>
            <a:xfrm>
              <a:off x="5759350"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11"/>
            <p:cNvSpPr/>
            <p:nvPr/>
          </p:nvSpPr>
          <p:spPr>
            <a:xfrm>
              <a:off x="5759350"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11"/>
            <p:cNvSpPr/>
            <p:nvPr/>
          </p:nvSpPr>
          <p:spPr>
            <a:xfrm>
              <a:off x="5759350"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11"/>
            <p:cNvSpPr/>
            <p:nvPr/>
          </p:nvSpPr>
          <p:spPr>
            <a:xfrm>
              <a:off x="5759350"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11"/>
            <p:cNvSpPr/>
            <p:nvPr/>
          </p:nvSpPr>
          <p:spPr>
            <a:xfrm>
              <a:off x="5759350"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11"/>
            <p:cNvSpPr/>
            <p:nvPr/>
          </p:nvSpPr>
          <p:spPr>
            <a:xfrm>
              <a:off x="5759350"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4" name="Google Shape;3344;p11"/>
            <p:cNvSpPr/>
            <p:nvPr/>
          </p:nvSpPr>
          <p:spPr>
            <a:xfrm>
              <a:off x="5759350"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5" name="Google Shape;3345;p11"/>
            <p:cNvSpPr/>
            <p:nvPr/>
          </p:nvSpPr>
          <p:spPr>
            <a:xfrm>
              <a:off x="590985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11"/>
            <p:cNvSpPr/>
            <p:nvPr/>
          </p:nvSpPr>
          <p:spPr>
            <a:xfrm>
              <a:off x="5909850"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11"/>
            <p:cNvSpPr/>
            <p:nvPr/>
          </p:nvSpPr>
          <p:spPr>
            <a:xfrm>
              <a:off x="5909850"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11"/>
            <p:cNvSpPr/>
            <p:nvPr/>
          </p:nvSpPr>
          <p:spPr>
            <a:xfrm>
              <a:off x="6060375"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11"/>
            <p:cNvSpPr/>
            <p:nvPr/>
          </p:nvSpPr>
          <p:spPr>
            <a:xfrm>
              <a:off x="6210875"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11"/>
            <p:cNvSpPr/>
            <p:nvPr/>
          </p:nvSpPr>
          <p:spPr>
            <a:xfrm>
              <a:off x="6210875"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11"/>
            <p:cNvSpPr/>
            <p:nvPr/>
          </p:nvSpPr>
          <p:spPr>
            <a:xfrm>
              <a:off x="6511900" y="9906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2" name="Google Shape;3352;p11"/>
          <p:cNvGrpSpPr/>
          <p:nvPr/>
        </p:nvGrpSpPr>
        <p:grpSpPr>
          <a:xfrm rot="10800000">
            <a:off x="7682451" y="28707"/>
            <a:ext cx="994639" cy="4940182"/>
            <a:chOff x="5759350" y="388625"/>
            <a:chExt cx="1024450" cy="5088250"/>
          </a:xfrm>
        </p:grpSpPr>
        <p:sp>
          <p:nvSpPr>
            <p:cNvPr id="3353" name="Google Shape;3353;p11"/>
            <p:cNvSpPr/>
            <p:nvPr/>
          </p:nvSpPr>
          <p:spPr>
            <a:xfrm>
              <a:off x="5759350"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11"/>
            <p:cNvSpPr/>
            <p:nvPr/>
          </p:nvSpPr>
          <p:spPr>
            <a:xfrm>
              <a:off x="5759350"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11"/>
            <p:cNvSpPr/>
            <p:nvPr/>
          </p:nvSpPr>
          <p:spPr>
            <a:xfrm>
              <a:off x="5759350"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11"/>
            <p:cNvSpPr/>
            <p:nvPr/>
          </p:nvSpPr>
          <p:spPr>
            <a:xfrm>
              <a:off x="5759350"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11"/>
            <p:cNvSpPr/>
            <p:nvPr/>
          </p:nvSpPr>
          <p:spPr>
            <a:xfrm>
              <a:off x="5759350"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11"/>
            <p:cNvSpPr/>
            <p:nvPr/>
          </p:nvSpPr>
          <p:spPr>
            <a:xfrm>
              <a:off x="5759350"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11"/>
            <p:cNvSpPr/>
            <p:nvPr/>
          </p:nvSpPr>
          <p:spPr>
            <a:xfrm>
              <a:off x="5759350"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11"/>
            <p:cNvSpPr/>
            <p:nvPr/>
          </p:nvSpPr>
          <p:spPr>
            <a:xfrm>
              <a:off x="5909850"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11"/>
            <p:cNvSpPr/>
            <p:nvPr/>
          </p:nvSpPr>
          <p:spPr>
            <a:xfrm>
              <a:off x="5909850"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11"/>
            <p:cNvSpPr/>
            <p:nvPr/>
          </p:nvSpPr>
          <p:spPr>
            <a:xfrm>
              <a:off x="5909850"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11"/>
            <p:cNvSpPr/>
            <p:nvPr/>
          </p:nvSpPr>
          <p:spPr>
            <a:xfrm>
              <a:off x="5909850" y="14422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11"/>
            <p:cNvSpPr/>
            <p:nvPr/>
          </p:nvSpPr>
          <p:spPr>
            <a:xfrm>
              <a:off x="5909850" y="17432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11"/>
            <p:cNvSpPr/>
            <p:nvPr/>
          </p:nvSpPr>
          <p:spPr>
            <a:xfrm>
              <a:off x="5909850"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11"/>
            <p:cNvSpPr/>
            <p:nvPr/>
          </p:nvSpPr>
          <p:spPr>
            <a:xfrm>
              <a:off x="590985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11"/>
            <p:cNvSpPr/>
            <p:nvPr/>
          </p:nvSpPr>
          <p:spPr>
            <a:xfrm>
              <a:off x="5909850" y="29473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11"/>
            <p:cNvSpPr/>
            <p:nvPr/>
          </p:nvSpPr>
          <p:spPr>
            <a:xfrm>
              <a:off x="5909850"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11"/>
            <p:cNvSpPr/>
            <p:nvPr/>
          </p:nvSpPr>
          <p:spPr>
            <a:xfrm>
              <a:off x="5909850"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11"/>
            <p:cNvSpPr/>
            <p:nvPr/>
          </p:nvSpPr>
          <p:spPr>
            <a:xfrm>
              <a:off x="5909850"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11"/>
            <p:cNvSpPr/>
            <p:nvPr/>
          </p:nvSpPr>
          <p:spPr>
            <a:xfrm>
              <a:off x="5909850"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11"/>
            <p:cNvSpPr/>
            <p:nvPr/>
          </p:nvSpPr>
          <p:spPr>
            <a:xfrm>
              <a:off x="5909850" y="38503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11"/>
            <p:cNvSpPr/>
            <p:nvPr/>
          </p:nvSpPr>
          <p:spPr>
            <a:xfrm>
              <a:off x="5909850"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11"/>
            <p:cNvSpPr/>
            <p:nvPr/>
          </p:nvSpPr>
          <p:spPr>
            <a:xfrm>
              <a:off x="5909850"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11"/>
            <p:cNvSpPr/>
            <p:nvPr/>
          </p:nvSpPr>
          <p:spPr>
            <a:xfrm>
              <a:off x="5909850"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11"/>
            <p:cNvSpPr/>
            <p:nvPr/>
          </p:nvSpPr>
          <p:spPr>
            <a:xfrm>
              <a:off x="590985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11"/>
            <p:cNvSpPr/>
            <p:nvPr/>
          </p:nvSpPr>
          <p:spPr>
            <a:xfrm>
              <a:off x="5909850"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11"/>
            <p:cNvSpPr/>
            <p:nvPr/>
          </p:nvSpPr>
          <p:spPr>
            <a:xfrm>
              <a:off x="5909850" y="520497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11"/>
            <p:cNvSpPr/>
            <p:nvPr/>
          </p:nvSpPr>
          <p:spPr>
            <a:xfrm>
              <a:off x="6060375" y="53912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11"/>
            <p:cNvSpPr/>
            <p:nvPr/>
          </p:nvSpPr>
          <p:spPr>
            <a:xfrm>
              <a:off x="6060375"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11"/>
            <p:cNvSpPr/>
            <p:nvPr/>
          </p:nvSpPr>
          <p:spPr>
            <a:xfrm>
              <a:off x="6060375"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11"/>
            <p:cNvSpPr/>
            <p:nvPr/>
          </p:nvSpPr>
          <p:spPr>
            <a:xfrm>
              <a:off x="6060375" y="129170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11"/>
            <p:cNvSpPr/>
            <p:nvPr/>
          </p:nvSpPr>
          <p:spPr>
            <a:xfrm>
              <a:off x="6060375" y="14422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11"/>
            <p:cNvSpPr/>
            <p:nvPr/>
          </p:nvSpPr>
          <p:spPr>
            <a:xfrm>
              <a:off x="6060375"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11"/>
            <p:cNvSpPr/>
            <p:nvPr/>
          </p:nvSpPr>
          <p:spPr>
            <a:xfrm>
              <a:off x="6060375"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11"/>
            <p:cNvSpPr/>
            <p:nvPr/>
          </p:nvSpPr>
          <p:spPr>
            <a:xfrm>
              <a:off x="6060375"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11"/>
            <p:cNvSpPr/>
            <p:nvPr/>
          </p:nvSpPr>
          <p:spPr>
            <a:xfrm>
              <a:off x="6060375"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8" name="Google Shape;3388;p11"/>
            <p:cNvSpPr/>
            <p:nvPr/>
          </p:nvSpPr>
          <p:spPr>
            <a:xfrm>
              <a:off x="6060375" y="24957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9" name="Google Shape;3389;p11"/>
            <p:cNvSpPr/>
            <p:nvPr/>
          </p:nvSpPr>
          <p:spPr>
            <a:xfrm>
              <a:off x="6060375" y="26462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11"/>
            <p:cNvSpPr/>
            <p:nvPr/>
          </p:nvSpPr>
          <p:spPr>
            <a:xfrm>
              <a:off x="6060375" y="27968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11"/>
            <p:cNvSpPr/>
            <p:nvPr/>
          </p:nvSpPr>
          <p:spPr>
            <a:xfrm>
              <a:off x="6060375"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11"/>
            <p:cNvSpPr/>
            <p:nvPr/>
          </p:nvSpPr>
          <p:spPr>
            <a:xfrm>
              <a:off x="6060375"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11"/>
            <p:cNvSpPr/>
            <p:nvPr/>
          </p:nvSpPr>
          <p:spPr>
            <a:xfrm>
              <a:off x="6060375"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11"/>
            <p:cNvSpPr/>
            <p:nvPr/>
          </p:nvSpPr>
          <p:spPr>
            <a:xfrm>
              <a:off x="6060375" y="33988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11"/>
            <p:cNvSpPr/>
            <p:nvPr/>
          </p:nvSpPr>
          <p:spPr>
            <a:xfrm>
              <a:off x="6060375" y="35493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11"/>
            <p:cNvSpPr/>
            <p:nvPr/>
          </p:nvSpPr>
          <p:spPr>
            <a:xfrm>
              <a:off x="6060375"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11"/>
            <p:cNvSpPr/>
            <p:nvPr/>
          </p:nvSpPr>
          <p:spPr>
            <a:xfrm>
              <a:off x="6060375" y="4151400"/>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11"/>
            <p:cNvSpPr/>
            <p:nvPr/>
          </p:nvSpPr>
          <p:spPr>
            <a:xfrm>
              <a:off x="6060375" y="430190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11"/>
            <p:cNvSpPr/>
            <p:nvPr/>
          </p:nvSpPr>
          <p:spPr>
            <a:xfrm>
              <a:off x="6060375"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11"/>
            <p:cNvSpPr/>
            <p:nvPr/>
          </p:nvSpPr>
          <p:spPr>
            <a:xfrm>
              <a:off x="6060375"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11"/>
            <p:cNvSpPr/>
            <p:nvPr/>
          </p:nvSpPr>
          <p:spPr>
            <a:xfrm>
              <a:off x="6060375" y="49039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11"/>
            <p:cNvSpPr/>
            <p:nvPr/>
          </p:nvSpPr>
          <p:spPr>
            <a:xfrm>
              <a:off x="6060375"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11"/>
            <p:cNvSpPr/>
            <p:nvPr/>
          </p:nvSpPr>
          <p:spPr>
            <a:xfrm>
              <a:off x="6060375" y="52049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11"/>
            <p:cNvSpPr/>
            <p:nvPr/>
          </p:nvSpPr>
          <p:spPr>
            <a:xfrm>
              <a:off x="6060375" y="53554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11"/>
            <p:cNvSpPr/>
            <p:nvPr/>
          </p:nvSpPr>
          <p:spPr>
            <a:xfrm>
              <a:off x="6210875"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11"/>
            <p:cNvSpPr/>
            <p:nvPr/>
          </p:nvSpPr>
          <p:spPr>
            <a:xfrm>
              <a:off x="6210875"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11"/>
            <p:cNvSpPr/>
            <p:nvPr/>
          </p:nvSpPr>
          <p:spPr>
            <a:xfrm>
              <a:off x="6210875" y="11411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11"/>
            <p:cNvSpPr/>
            <p:nvPr/>
          </p:nvSpPr>
          <p:spPr>
            <a:xfrm>
              <a:off x="6210875" y="129170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11"/>
            <p:cNvSpPr/>
            <p:nvPr/>
          </p:nvSpPr>
          <p:spPr>
            <a:xfrm>
              <a:off x="6210875"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11"/>
            <p:cNvSpPr/>
            <p:nvPr/>
          </p:nvSpPr>
          <p:spPr>
            <a:xfrm>
              <a:off x="6210875" y="18937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11"/>
            <p:cNvSpPr/>
            <p:nvPr/>
          </p:nvSpPr>
          <p:spPr>
            <a:xfrm>
              <a:off x="6210875" y="20442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11"/>
            <p:cNvSpPr/>
            <p:nvPr/>
          </p:nvSpPr>
          <p:spPr>
            <a:xfrm>
              <a:off x="6210875"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11"/>
            <p:cNvSpPr/>
            <p:nvPr/>
          </p:nvSpPr>
          <p:spPr>
            <a:xfrm>
              <a:off x="6210875"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11"/>
            <p:cNvSpPr/>
            <p:nvPr/>
          </p:nvSpPr>
          <p:spPr>
            <a:xfrm>
              <a:off x="621087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11"/>
            <p:cNvSpPr/>
            <p:nvPr/>
          </p:nvSpPr>
          <p:spPr>
            <a:xfrm>
              <a:off x="6210875" y="30978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11"/>
            <p:cNvSpPr/>
            <p:nvPr/>
          </p:nvSpPr>
          <p:spPr>
            <a:xfrm>
              <a:off x="6210875"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11"/>
            <p:cNvSpPr/>
            <p:nvPr/>
          </p:nvSpPr>
          <p:spPr>
            <a:xfrm>
              <a:off x="6210875" y="35493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11"/>
            <p:cNvSpPr/>
            <p:nvPr/>
          </p:nvSpPr>
          <p:spPr>
            <a:xfrm>
              <a:off x="6210875" y="40008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11"/>
            <p:cNvSpPr/>
            <p:nvPr/>
          </p:nvSpPr>
          <p:spPr>
            <a:xfrm>
              <a:off x="621087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11"/>
            <p:cNvSpPr/>
            <p:nvPr/>
          </p:nvSpPr>
          <p:spPr>
            <a:xfrm>
              <a:off x="6210875" y="430190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11"/>
            <p:cNvSpPr/>
            <p:nvPr/>
          </p:nvSpPr>
          <p:spPr>
            <a:xfrm>
              <a:off x="6210875" y="44524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11"/>
            <p:cNvSpPr/>
            <p:nvPr/>
          </p:nvSpPr>
          <p:spPr>
            <a:xfrm>
              <a:off x="6210875"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11"/>
            <p:cNvSpPr/>
            <p:nvPr/>
          </p:nvSpPr>
          <p:spPr>
            <a:xfrm>
              <a:off x="6210875"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11"/>
            <p:cNvSpPr/>
            <p:nvPr/>
          </p:nvSpPr>
          <p:spPr>
            <a:xfrm>
              <a:off x="6210875" y="505445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11"/>
            <p:cNvSpPr/>
            <p:nvPr/>
          </p:nvSpPr>
          <p:spPr>
            <a:xfrm>
              <a:off x="6361375" y="38862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11"/>
            <p:cNvSpPr/>
            <p:nvPr/>
          </p:nvSpPr>
          <p:spPr>
            <a:xfrm>
              <a:off x="6361375" y="53912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11"/>
            <p:cNvSpPr/>
            <p:nvPr/>
          </p:nvSpPr>
          <p:spPr>
            <a:xfrm>
              <a:off x="6361375" y="9906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11"/>
            <p:cNvSpPr/>
            <p:nvPr/>
          </p:nvSpPr>
          <p:spPr>
            <a:xfrm>
              <a:off x="6361375" y="129170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11"/>
            <p:cNvSpPr/>
            <p:nvPr/>
          </p:nvSpPr>
          <p:spPr>
            <a:xfrm>
              <a:off x="6361375" y="159270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11"/>
            <p:cNvSpPr/>
            <p:nvPr/>
          </p:nvSpPr>
          <p:spPr>
            <a:xfrm>
              <a:off x="6361375" y="20442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11"/>
            <p:cNvSpPr/>
            <p:nvPr/>
          </p:nvSpPr>
          <p:spPr>
            <a:xfrm>
              <a:off x="6361375" y="23452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2" name="Google Shape;3432;p11"/>
            <p:cNvSpPr/>
            <p:nvPr/>
          </p:nvSpPr>
          <p:spPr>
            <a:xfrm>
              <a:off x="6361375" y="27968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3" name="Google Shape;3433;p11"/>
            <p:cNvSpPr/>
            <p:nvPr/>
          </p:nvSpPr>
          <p:spPr>
            <a:xfrm>
              <a:off x="6361375" y="309782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11"/>
            <p:cNvSpPr/>
            <p:nvPr/>
          </p:nvSpPr>
          <p:spPr>
            <a:xfrm>
              <a:off x="6361375" y="3248325"/>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11"/>
            <p:cNvSpPr/>
            <p:nvPr/>
          </p:nvSpPr>
          <p:spPr>
            <a:xfrm>
              <a:off x="6361375" y="354935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11"/>
            <p:cNvSpPr/>
            <p:nvPr/>
          </p:nvSpPr>
          <p:spPr>
            <a:xfrm>
              <a:off x="6361375" y="3699875"/>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11"/>
            <p:cNvSpPr/>
            <p:nvPr/>
          </p:nvSpPr>
          <p:spPr>
            <a:xfrm>
              <a:off x="6361375" y="38503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11"/>
            <p:cNvSpPr/>
            <p:nvPr/>
          </p:nvSpPr>
          <p:spPr>
            <a:xfrm>
              <a:off x="6361375" y="41514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11"/>
            <p:cNvSpPr/>
            <p:nvPr/>
          </p:nvSpPr>
          <p:spPr>
            <a:xfrm>
              <a:off x="6361375" y="4301900"/>
              <a:ext cx="121425" cy="121400"/>
            </a:xfrm>
            <a:custGeom>
              <a:avLst/>
              <a:gdLst/>
              <a:ahLst/>
              <a:cxnLst/>
              <a:rect l="l" t="t" r="r" b="b"/>
              <a:pathLst>
                <a:path w="4857" h="4856"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11"/>
            <p:cNvSpPr/>
            <p:nvPr/>
          </p:nvSpPr>
          <p:spPr>
            <a:xfrm>
              <a:off x="6361375" y="4753450"/>
              <a:ext cx="121425" cy="121400"/>
            </a:xfrm>
            <a:custGeom>
              <a:avLst/>
              <a:gdLst/>
              <a:ahLst/>
              <a:cxnLst/>
              <a:rect l="l" t="t" r="r" b="b"/>
              <a:pathLst>
                <a:path w="4857"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11"/>
            <p:cNvSpPr/>
            <p:nvPr/>
          </p:nvSpPr>
          <p:spPr>
            <a:xfrm>
              <a:off x="6361375" y="5054450"/>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11"/>
            <p:cNvSpPr/>
            <p:nvPr/>
          </p:nvSpPr>
          <p:spPr>
            <a:xfrm>
              <a:off x="6361375" y="5204975"/>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11"/>
            <p:cNvSpPr/>
            <p:nvPr/>
          </p:nvSpPr>
          <p:spPr>
            <a:xfrm>
              <a:off x="6511900" y="38862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11"/>
            <p:cNvSpPr/>
            <p:nvPr/>
          </p:nvSpPr>
          <p:spPr>
            <a:xfrm>
              <a:off x="6511900" y="129170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11"/>
            <p:cNvSpPr/>
            <p:nvPr/>
          </p:nvSpPr>
          <p:spPr>
            <a:xfrm>
              <a:off x="6511900" y="2044250"/>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11"/>
            <p:cNvSpPr/>
            <p:nvPr/>
          </p:nvSpPr>
          <p:spPr>
            <a:xfrm>
              <a:off x="6511900" y="2796800"/>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11"/>
            <p:cNvSpPr/>
            <p:nvPr/>
          </p:nvSpPr>
          <p:spPr>
            <a:xfrm>
              <a:off x="6511900" y="369987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11"/>
            <p:cNvSpPr/>
            <p:nvPr/>
          </p:nvSpPr>
          <p:spPr>
            <a:xfrm>
              <a:off x="6511900" y="4452425"/>
              <a:ext cx="121400" cy="121400"/>
            </a:xfrm>
            <a:custGeom>
              <a:avLst/>
              <a:gdLst/>
              <a:ahLst/>
              <a:cxnLst/>
              <a:rect l="l" t="t" r="r" b="b"/>
              <a:pathLst>
                <a:path w="4856" h="4856" extrusionOk="0">
                  <a:moveTo>
                    <a:pt x="0" y="0"/>
                  </a:moveTo>
                  <a:lnTo>
                    <a:pt x="0"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11"/>
            <p:cNvSpPr/>
            <p:nvPr/>
          </p:nvSpPr>
          <p:spPr>
            <a:xfrm>
              <a:off x="6511900" y="4602925"/>
              <a:ext cx="121400" cy="121400"/>
            </a:xfrm>
            <a:custGeom>
              <a:avLst/>
              <a:gdLst/>
              <a:ahLst/>
              <a:cxnLst/>
              <a:rect l="l" t="t" r="r" b="b"/>
              <a:pathLst>
                <a:path w="4856" h="4856" extrusionOk="0">
                  <a:moveTo>
                    <a:pt x="0" y="1"/>
                  </a:moveTo>
                  <a:lnTo>
                    <a:pt x="0"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11"/>
            <p:cNvSpPr/>
            <p:nvPr/>
          </p:nvSpPr>
          <p:spPr>
            <a:xfrm>
              <a:off x="6511900" y="5204975"/>
              <a:ext cx="121400" cy="121400"/>
            </a:xfrm>
            <a:custGeom>
              <a:avLst/>
              <a:gdLst/>
              <a:ahLst/>
              <a:cxnLst/>
              <a:rect l="l" t="t" r="r" b="b"/>
              <a:pathLst>
                <a:path w="4856" h="4856" extrusionOk="0">
                  <a:moveTo>
                    <a:pt x="0" y="0"/>
                  </a:moveTo>
                  <a:lnTo>
                    <a:pt x="0" y="4856"/>
                  </a:lnTo>
                  <a:lnTo>
                    <a:pt x="4856" y="4856"/>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11"/>
            <p:cNvSpPr/>
            <p:nvPr/>
          </p:nvSpPr>
          <p:spPr>
            <a:xfrm>
              <a:off x="6662400"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11"/>
            <p:cNvSpPr/>
            <p:nvPr/>
          </p:nvSpPr>
          <p:spPr>
            <a:xfrm>
              <a:off x="666240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11"/>
            <p:cNvSpPr/>
            <p:nvPr/>
          </p:nvSpPr>
          <p:spPr>
            <a:xfrm>
              <a:off x="6662400" y="264627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54" name="Google Shape;3454;p11"/>
          <p:cNvGrpSpPr/>
          <p:nvPr/>
        </p:nvGrpSpPr>
        <p:grpSpPr>
          <a:xfrm rot="10800000">
            <a:off x="7682451" y="28707"/>
            <a:ext cx="1140783" cy="5086302"/>
            <a:chOff x="5608825" y="238125"/>
            <a:chExt cx="1174975" cy="5238750"/>
          </a:xfrm>
        </p:grpSpPr>
        <p:sp>
          <p:nvSpPr>
            <p:cNvPr id="3455" name="Google Shape;3455;p11"/>
            <p:cNvSpPr/>
            <p:nvPr/>
          </p:nvSpPr>
          <p:spPr>
            <a:xfrm>
              <a:off x="5608825" y="388625"/>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11"/>
            <p:cNvSpPr/>
            <p:nvPr/>
          </p:nvSpPr>
          <p:spPr>
            <a:xfrm>
              <a:off x="560882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11"/>
            <p:cNvSpPr/>
            <p:nvPr/>
          </p:nvSpPr>
          <p:spPr>
            <a:xfrm>
              <a:off x="5608825" y="27968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11"/>
            <p:cNvSpPr/>
            <p:nvPr/>
          </p:nvSpPr>
          <p:spPr>
            <a:xfrm>
              <a:off x="5608825"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11"/>
            <p:cNvSpPr/>
            <p:nvPr/>
          </p:nvSpPr>
          <p:spPr>
            <a:xfrm>
              <a:off x="5759350"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11"/>
            <p:cNvSpPr/>
            <p:nvPr/>
          </p:nvSpPr>
          <p:spPr>
            <a:xfrm>
              <a:off x="5759350" y="6896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11"/>
            <p:cNvSpPr/>
            <p:nvPr/>
          </p:nvSpPr>
          <p:spPr>
            <a:xfrm>
              <a:off x="5759350" y="9906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11"/>
            <p:cNvSpPr/>
            <p:nvPr/>
          </p:nvSpPr>
          <p:spPr>
            <a:xfrm>
              <a:off x="5759350" y="15927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11"/>
            <p:cNvSpPr/>
            <p:nvPr/>
          </p:nvSpPr>
          <p:spPr>
            <a:xfrm>
              <a:off x="5759350" y="17432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11"/>
            <p:cNvSpPr/>
            <p:nvPr/>
          </p:nvSpPr>
          <p:spPr>
            <a:xfrm>
              <a:off x="5759350"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11"/>
            <p:cNvSpPr/>
            <p:nvPr/>
          </p:nvSpPr>
          <p:spPr>
            <a:xfrm>
              <a:off x="5759350" y="21947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11"/>
            <p:cNvSpPr/>
            <p:nvPr/>
          </p:nvSpPr>
          <p:spPr>
            <a:xfrm>
              <a:off x="5759350" y="23452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11"/>
            <p:cNvSpPr/>
            <p:nvPr/>
          </p:nvSpPr>
          <p:spPr>
            <a:xfrm>
              <a:off x="5759350" y="294730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11"/>
            <p:cNvSpPr/>
            <p:nvPr/>
          </p:nvSpPr>
          <p:spPr>
            <a:xfrm>
              <a:off x="5759350" y="30978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11"/>
            <p:cNvSpPr/>
            <p:nvPr/>
          </p:nvSpPr>
          <p:spPr>
            <a:xfrm>
              <a:off x="5759350" y="32483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11"/>
            <p:cNvSpPr/>
            <p:nvPr/>
          </p:nvSpPr>
          <p:spPr>
            <a:xfrm>
              <a:off x="5759350" y="385037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11"/>
            <p:cNvSpPr/>
            <p:nvPr/>
          </p:nvSpPr>
          <p:spPr>
            <a:xfrm>
              <a:off x="5759350"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11"/>
            <p:cNvSpPr/>
            <p:nvPr/>
          </p:nvSpPr>
          <p:spPr>
            <a:xfrm>
              <a:off x="5759350" y="44524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11"/>
            <p:cNvSpPr/>
            <p:nvPr/>
          </p:nvSpPr>
          <p:spPr>
            <a:xfrm>
              <a:off x="5759350" y="46029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11"/>
            <p:cNvSpPr/>
            <p:nvPr/>
          </p:nvSpPr>
          <p:spPr>
            <a:xfrm>
              <a:off x="5759350" y="47534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11"/>
            <p:cNvSpPr/>
            <p:nvPr/>
          </p:nvSpPr>
          <p:spPr>
            <a:xfrm>
              <a:off x="5759350" y="5054450"/>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6" name="Google Shape;3476;p11"/>
            <p:cNvSpPr/>
            <p:nvPr/>
          </p:nvSpPr>
          <p:spPr>
            <a:xfrm>
              <a:off x="5909850"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7" name="Google Shape;3477;p11"/>
            <p:cNvSpPr/>
            <p:nvPr/>
          </p:nvSpPr>
          <p:spPr>
            <a:xfrm>
              <a:off x="5909850" y="539125"/>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11"/>
            <p:cNvSpPr/>
            <p:nvPr/>
          </p:nvSpPr>
          <p:spPr>
            <a:xfrm>
              <a:off x="5909850" y="8401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11"/>
            <p:cNvSpPr/>
            <p:nvPr/>
          </p:nvSpPr>
          <p:spPr>
            <a:xfrm>
              <a:off x="5909850" y="9906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11"/>
            <p:cNvSpPr/>
            <p:nvPr/>
          </p:nvSpPr>
          <p:spPr>
            <a:xfrm>
              <a:off x="5909850" y="1592700"/>
              <a:ext cx="121400" cy="121425"/>
            </a:xfrm>
            <a:custGeom>
              <a:avLst/>
              <a:gdLst/>
              <a:ahLst/>
              <a:cxnLst/>
              <a:rect l="l" t="t" r="r" b="b"/>
              <a:pathLst>
                <a:path w="4856"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11"/>
            <p:cNvSpPr/>
            <p:nvPr/>
          </p:nvSpPr>
          <p:spPr>
            <a:xfrm>
              <a:off x="5909850" y="21947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11"/>
            <p:cNvSpPr/>
            <p:nvPr/>
          </p:nvSpPr>
          <p:spPr>
            <a:xfrm>
              <a:off x="5909850"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11"/>
            <p:cNvSpPr/>
            <p:nvPr/>
          </p:nvSpPr>
          <p:spPr>
            <a:xfrm>
              <a:off x="5909850" y="24957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11"/>
            <p:cNvSpPr/>
            <p:nvPr/>
          </p:nvSpPr>
          <p:spPr>
            <a:xfrm>
              <a:off x="5909850" y="33988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11"/>
            <p:cNvSpPr/>
            <p:nvPr/>
          </p:nvSpPr>
          <p:spPr>
            <a:xfrm>
              <a:off x="5909850" y="4151400"/>
              <a:ext cx="121400" cy="121400"/>
            </a:xfrm>
            <a:custGeom>
              <a:avLst/>
              <a:gdLst/>
              <a:ahLst/>
              <a:cxnLst/>
              <a:rect l="l" t="t" r="r" b="b"/>
              <a:pathLst>
                <a:path w="4856"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11"/>
            <p:cNvSpPr/>
            <p:nvPr/>
          </p:nvSpPr>
          <p:spPr>
            <a:xfrm>
              <a:off x="5909850" y="46029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11"/>
            <p:cNvSpPr/>
            <p:nvPr/>
          </p:nvSpPr>
          <p:spPr>
            <a:xfrm>
              <a:off x="5909850" y="47534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11"/>
            <p:cNvSpPr/>
            <p:nvPr/>
          </p:nvSpPr>
          <p:spPr>
            <a:xfrm>
              <a:off x="5909850" y="535547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11"/>
            <p:cNvSpPr/>
            <p:nvPr/>
          </p:nvSpPr>
          <p:spPr>
            <a:xfrm>
              <a:off x="6060375" y="23812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11"/>
            <p:cNvSpPr/>
            <p:nvPr/>
          </p:nvSpPr>
          <p:spPr>
            <a:xfrm>
              <a:off x="6060375" y="388625"/>
              <a:ext cx="121400" cy="121400"/>
            </a:xfrm>
            <a:custGeom>
              <a:avLst/>
              <a:gdLst/>
              <a:ahLst/>
              <a:cxnLst/>
              <a:rect l="l" t="t" r="r" b="b"/>
              <a:pathLst>
                <a:path w="4856" h="4856" extrusionOk="0">
                  <a:moveTo>
                    <a:pt x="0" y="0"/>
                  </a:moveTo>
                  <a:lnTo>
                    <a:pt x="0" y="4856"/>
                  </a:lnTo>
                  <a:lnTo>
                    <a:pt x="4855" y="4856"/>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11"/>
            <p:cNvSpPr/>
            <p:nvPr/>
          </p:nvSpPr>
          <p:spPr>
            <a:xfrm>
              <a:off x="6060375" y="840150"/>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11"/>
            <p:cNvSpPr/>
            <p:nvPr/>
          </p:nvSpPr>
          <p:spPr>
            <a:xfrm>
              <a:off x="6060375" y="114117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11"/>
            <p:cNvSpPr/>
            <p:nvPr/>
          </p:nvSpPr>
          <p:spPr>
            <a:xfrm>
              <a:off x="6060375" y="1893725"/>
              <a:ext cx="121400" cy="121400"/>
            </a:xfrm>
            <a:custGeom>
              <a:avLst/>
              <a:gdLst/>
              <a:ahLst/>
              <a:cxnLst/>
              <a:rect l="l" t="t" r="r" b="b"/>
              <a:pathLst>
                <a:path w="4856" h="4856"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11"/>
            <p:cNvSpPr/>
            <p:nvPr/>
          </p:nvSpPr>
          <p:spPr>
            <a:xfrm>
              <a:off x="6060375" y="2044250"/>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11"/>
            <p:cNvSpPr/>
            <p:nvPr/>
          </p:nvSpPr>
          <p:spPr>
            <a:xfrm>
              <a:off x="6060375" y="3699875"/>
              <a:ext cx="121400" cy="121400"/>
            </a:xfrm>
            <a:custGeom>
              <a:avLst/>
              <a:gdLst/>
              <a:ahLst/>
              <a:cxnLst/>
              <a:rect l="l" t="t" r="r" b="b"/>
              <a:pathLst>
                <a:path w="4856" h="4856" extrusionOk="0">
                  <a:moveTo>
                    <a:pt x="0" y="0"/>
                  </a:moveTo>
                  <a:lnTo>
                    <a:pt x="0" y="4855"/>
                  </a:lnTo>
                  <a:lnTo>
                    <a:pt x="4855" y="4855"/>
                  </a:lnTo>
                  <a:lnTo>
                    <a:pt x="4855"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11"/>
            <p:cNvSpPr/>
            <p:nvPr/>
          </p:nvSpPr>
          <p:spPr>
            <a:xfrm>
              <a:off x="6060375" y="4000875"/>
              <a:ext cx="121400" cy="121425"/>
            </a:xfrm>
            <a:custGeom>
              <a:avLst/>
              <a:gdLst/>
              <a:ahLst/>
              <a:cxnLst/>
              <a:rect l="l" t="t" r="r" b="b"/>
              <a:pathLst>
                <a:path w="4856" h="4857" extrusionOk="0">
                  <a:moveTo>
                    <a:pt x="0" y="1"/>
                  </a:moveTo>
                  <a:lnTo>
                    <a:pt x="0" y="4856"/>
                  </a:lnTo>
                  <a:lnTo>
                    <a:pt x="4855" y="4856"/>
                  </a:lnTo>
                  <a:lnTo>
                    <a:pt x="4855"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11"/>
            <p:cNvSpPr/>
            <p:nvPr/>
          </p:nvSpPr>
          <p:spPr>
            <a:xfrm>
              <a:off x="6210875" y="23812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11"/>
            <p:cNvSpPr/>
            <p:nvPr/>
          </p:nvSpPr>
          <p:spPr>
            <a:xfrm>
              <a:off x="6210875" y="689650"/>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11"/>
            <p:cNvSpPr/>
            <p:nvPr/>
          </p:nvSpPr>
          <p:spPr>
            <a:xfrm>
              <a:off x="6210875" y="23452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11"/>
            <p:cNvSpPr/>
            <p:nvPr/>
          </p:nvSpPr>
          <p:spPr>
            <a:xfrm>
              <a:off x="6210875" y="3248325"/>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11"/>
            <p:cNvSpPr/>
            <p:nvPr/>
          </p:nvSpPr>
          <p:spPr>
            <a:xfrm>
              <a:off x="6210875" y="3699875"/>
              <a:ext cx="121400" cy="121400"/>
            </a:xfrm>
            <a:custGeom>
              <a:avLst/>
              <a:gdLst/>
              <a:ahLst/>
              <a:cxnLst/>
              <a:rect l="l" t="t" r="r" b="b"/>
              <a:pathLst>
                <a:path w="4856" h="4856" extrusionOk="0">
                  <a:moveTo>
                    <a:pt x="1" y="0"/>
                  </a:moveTo>
                  <a:lnTo>
                    <a:pt x="1" y="4855"/>
                  </a:lnTo>
                  <a:lnTo>
                    <a:pt x="4856" y="4855"/>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11"/>
            <p:cNvSpPr/>
            <p:nvPr/>
          </p:nvSpPr>
          <p:spPr>
            <a:xfrm>
              <a:off x="6361375" y="1442200"/>
              <a:ext cx="121425" cy="121400"/>
            </a:xfrm>
            <a:custGeom>
              <a:avLst/>
              <a:gdLst/>
              <a:ahLst/>
              <a:cxnLst/>
              <a:rect l="l" t="t" r="r" b="b"/>
              <a:pathLst>
                <a:path w="4857" h="4856" extrusionOk="0">
                  <a:moveTo>
                    <a:pt x="1" y="0"/>
                  </a:moveTo>
                  <a:lnTo>
                    <a:pt x="1" y="4856"/>
                  </a:lnTo>
                  <a:lnTo>
                    <a:pt x="4856" y="4856"/>
                  </a:lnTo>
                  <a:lnTo>
                    <a:pt x="4856"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11"/>
            <p:cNvSpPr/>
            <p:nvPr/>
          </p:nvSpPr>
          <p:spPr>
            <a:xfrm>
              <a:off x="6361375" y="2646275"/>
              <a:ext cx="121425" cy="121425"/>
            </a:xfrm>
            <a:custGeom>
              <a:avLst/>
              <a:gdLst/>
              <a:ahLst/>
              <a:cxnLst/>
              <a:rect l="l" t="t" r="r" b="b"/>
              <a:pathLst>
                <a:path w="4857" h="4857"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11"/>
            <p:cNvSpPr/>
            <p:nvPr/>
          </p:nvSpPr>
          <p:spPr>
            <a:xfrm>
              <a:off x="6662400" y="4903950"/>
              <a:ext cx="121400" cy="121400"/>
            </a:xfrm>
            <a:custGeom>
              <a:avLst/>
              <a:gdLst/>
              <a:ahLst/>
              <a:cxnLst/>
              <a:rect l="l" t="t" r="r" b="b"/>
              <a:pathLst>
                <a:path w="4856" h="4856" extrusionOk="0">
                  <a:moveTo>
                    <a:pt x="1" y="1"/>
                  </a:moveTo>
                  <a:lnTo>
                    <a:pt x="1" y="4856"/>
                  </a:lnTo>
                  <a:lnTo>
                    <a:pt x="4856" y="4856"/>
                  </a:lnTo>
                  <a:lnTo>
                    <a:pt x="4856"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05" name="Google Shape;3505;p11"/>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80BFB7"/>
                </a:solidFill>
              </a:defRPr>
            </a:lvl1pPr>
            <a:lvl2pPr lvl="1">
              <a:buNone/>
              <a:defRPr>
                <a:solidFill>
                  <a:srgbClr val="80BFB7"/>
                </a:solidFill>
              </a:defRPr>
            </a:lvl2pPr>
            <a:lvl3pPr lvl="2">
              <a:buNone/>
              <a:defRPr>
                <a:solidFill>
                  <a:srgbClr val="80BFB7"/>
                </a:solidFill>
              </a:defRPr>
            </a:lvl3pPr>
            <a:lvl4pPr lvl="3">
              <a:buNone/>
              <a:defRPr>
                <a:solidFill>
                  <a:srgbClr val="80BFB7"/>
                </a:solidFill>
              </a:defRPr>
            </a:lvl4pPr>
            <a:lvl5pPr lvl="4">
              <a:buNone/>
              <a:defRPr>
                <a:solidFill>
                  <a:srgbClr val="80BFB7"/>
                </a:solidFill>
              </a:defRPr>
            </a:lvl5pPr>
            <a:lvl6pPr lvl="5">
              <a:buNone/>
              <a:defRPr>
                <a:solidFill>
                  <a:srgbClr val="80BFB7"/>
                </a:solidFill>
              </a:defRPr>
            </a:lvl6pPr>
            <a:lvl7pPr lvl="6">
              <a:buNone/>
              <a:defRPr>
                <a:solidFill>
                  <a:srgbClr val="80BFB7"/>
                </a:solidFill>
              </a:defRPr>
            </a:lvl7pPr>
            <a:lvl8pPr lvl="7">
              <a:buNone/>
              <a:defRPr>
                <a:solidFill>
                  <a:srgbClr val="80BFB7"/>
                </a:solidFill>
              </a:defRPr>
            </a:lvl8pPr>
            <a:lvl9pPr lvl="8">
              <a:buNone/>
              <a:defRPr>
                <a:solidFill>
                  <a:srgbClr val="80BFB7"/>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Image background">
  <p:cSld name="BLANK_1_1">
    <p:bg>
      <p:bgPr>
        <a:solidFill>
          <a:srgbClr val="1D1D1B"/>
        </a:solidFill>
        <a:effectLst/>
      </p:bgPr>
    </p:bg>
    <p:spTree>
      <p:nvGrpSpPr>
        <p:cNvPr id="1" name="Shape 3506"/>
        <p:cNvGrpSpPr/>
        <p:nvPr/>
      </p:nvGrpSpPr>
      <p:grpSpPr>
        <a:xfrm>
          <a:off x="0" y="0"/>
          <a:ext cx="0" cy="0"/>
          <a:chOff x="0" y="0"/>
          <a:chExt cx="0" cy="0"/>
        </a:xfrm>
      </p:grpSpPr>
      <p:grpSp>
        <p:nvGrpSpPr>
          <p:cNvPr id="3507" name="Google Shape;3507;p12"/>
          <p:cNvGrpSpPr/>
          <p:nvPr/>
        </p:nvGrpSpPr>
        <p:grpSpPr>
          <a:xfrm>
            <a:off x="7828607" y="28698"/>
            <a:ext cx="1286904" cy="5086302"/>
            <a:chOff x="6367294" y="28698"/>
            <a:chExt cx="1286904" cy="5086302"/>
          </a:xfrm>
        </p:grpSpPr>
        <p:sp>
          <p:nvSpPr>
            <p:cNvPr id="3508" name="Google Shape;3508;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0" name="Google Shape;3520;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1" name="Google Shape;3521;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4" name="Google Shape;3564;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5" name="Google Shape;3565;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69" name="Google Shape;3669;p12"/>
          <p:cNvGrpSpPr/>
          <p:nvPr/>
        </p:nvGrpSpPr>
        <p:grpSpPr>
          <a:xfrm rot="10800000">
            <a:off x="28739" y="28698"/>
            <a:ext cx="1286904" cy="5086302"/>
            <a:chOff x="6367294" y="28698"/>
            <a:chExt cx="1286904" cy="5086302"/>
          </a:xfrm>
        </p:grpSpPr>
        <p:sp>
          <p:nvSpPr>
            <p:cNvPr id="3670" name="Google Shape;3670;p12"/>
            <p:cNvSpPr/>
            <p:nvPr/>
          </p:nvSpPr>
          <p:spPr>
            <a:xfrm rot="10800000">
              <a:off x="7536331" y="613204"/>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1" name="Google Shape;3671;p12"/>
            <p:cNvSpPr/>
            <p:nvPr/>
          </p:nvSpPr>
          <p:spPr>
            <a:xfrm rot="10800000">
              <a:off x="7244066"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2" name="Google Shape;3672;p12"/>
            <p:cNvSpPr/>
            <p:nvPr/>
          </p:nvSpPr>
          <p:spPr>
            <a:xfrm rot="10800000">
              <a:off x="7244066"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12"/>
            <p:cNvSpPr/>
            <p:nvPr/>
          </p:nvSpPr>
          <p:spPr>
            <a:xfrm rot="10800000">
              <a:off x="6659535"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12"/>
            <p:cNvSpPr/>
            <p:nvPr/>
          </p:nvSpPr>
          <p:spPr>
            <a:xfrm rot="10800000">
              <a:off x="7536331"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12"/>
            <p:cNvSpPr/>
            <p:nvPr/>
          </p:nvSpPr>
          <p:spPr>
            <a:xfrm rot="10800000">
              <a:off x="7536331"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12"/>
            <p:cNvSpPr/>
            <p:nvPr/>
          </p:nvSpPr>
          <p:spPr>
            <a:xfrm rot="10800000">
              <a:off x="7536331"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12"/>
            <p:cNvSpPr/>
            <p:nvPr/>
          </p:nvSpPr>
          <p:spPr>
            <a:xfrm rot="10800000">
              <a:off x="7536331"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12"/>
            <p:cNvSpPr/>
            <p:nvPr/>
          </p:nvSpPr>
          <p:spPr>
            <a:xfrm rot="10800000">
              <a:off x="7536331" y="3828096"/>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12"/>
            <p:cNvSpPr/>
            <p:nvPr/>
          </p:nvSpPr>
          <p:spPr>
            <a:xfrm rot="10800000">
              <a:off x="7536331"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12"/>
            <p:cNvSpPr/>
            <p:nvPr/>
          </p:nvSpPr>
          <p:spPr>
            <a:xfrm rot="10800000">
              <a:off x="7536331" y="3535831"/>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12"/>
            <p:cNvSpPr/>
            <p:nvPr/>
          </p:nvSpPr>
          <p:spPr>
            <a:xfrm rot="10800000">
              <a:off x="7536331"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12"/>
            <p:cNvSpPr/>
            <p:nvPr/>
          </p:nvSpPr>
          <p:spPr>
            <a:xfrm rot="10800000">
              <a:off x="7536331"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12"/>
            <p:cNvSpPr/>
            <p:nvPr/>
          </p:nvSpPr>
          <p:spPr>
            <a:xfrm rot="10800000">
              <a:off x="7536331"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12"/>
            <p:cNvSpPr/>
            <p:nvPr/>
          </p:nvSpPr>
          <p:spPr>
            <a:xfrm rot="10800000">
              <a:off x="7536331" y="2659036"/>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12"/>
            <p:cNvSpPr/>
            <p:nvPr/>
          </p:nvSpPr>
          <p:spPr>
            <a:xfrm rot="10800000">
              <a:off x="7536331"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12"/>
            <p:cNvSpPr/>
            <p:nvPr/>
          </p:nvSpPr>
          <p:spPr>
            <a:xfrm rot="10800000">
              <a:off x="7536331" y="2366770"/>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12"/>
            <p:cNvSpPr/>
            <p:nvPr/>
          </p:nvSpPr>
          <p:spPr>
            <a:xfrm rot="10800000">
              <a:off x="7536331"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12"/>
            <p:cNvSpPr/>
            <p:nvPr/>
          </p:nvSpPr>
          <p:spPr>
            <a:xfrm rot="10800000">
              <a:off x="7536331"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12"/>
            <p:cNvSpPr/>
            <p:nvPr/>
          </p:nvSpPr>
          <p:spPr>
            <a:xfrm rot="10800000">
              <a:off x="7536331"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12"/>
            <p:cNvSpPr/>
            <p:nvPr/>
          </p:nvSpPr>
          <p:spPr>
            <a:xfrm rot="10800000">
              <a:off x="7536331"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12"/>
            <p:cNvSpPr/>
            <p:nvPr/>
          </p:nvSpPr>
          <p:spPr>
            <a:xfrm rot="10800000">
              <a:off x="7536331"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12"/>
            <p:cNvSpPr/>
            <p:nvPr/>
          </p:nvSpPr>
          <p:spPr>
            <a:xfrm rot="10800000">
              <a:off x="7536331"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12"/>
            <p:cNvSpPr/>
            <p:nvPr/>
          </p:nvSpPr>
          <p:spPr>
            <a:xfrm rot="10800000">
              <a:off x="7536331"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12"/>
            <p:cNvSpPr/>
            <p:nvPr/>
          </p:nvSpPr>
          <p:spPr>
            <a:xfrm rot="10800000">
              <a:off x="7536331"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12"/>
            <p:cNvSpPr/>
            <p:nvPr/>
          </p:nvSpPr>
          <p:spPr>
            <a:xfrm rot="10800000">
              <a:off x="7536331"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12"/>
            <p:cNvSpPr/>
            <p:nvPr/>
          </p:nvSpPr>
          <p:spPr>
            <a:xfrm rot="10800000">
              <a:off x="7536331"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12"/>
            <p:cNvSpPr/>
            <p:nvPr/>
          </p:nvSpPr>
          <p:spPr>
            <a:xfrm rot="10800000">
              <a:off x="7536331"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12"/>
            <p:cNvSpPr/>
            <p:nvPr/>
          </p:nvSpPr>
          <p:spPr>
            <a:xfrm rot="10800000">
              <a:off x="7536331"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12"/>
            <p:cNvSpPr/>
            <p:nvPr/>
          </p:nvSpPr>
          <p:spPr>
            <a:xfrm rot="10800000">
              <a:off x="7536331" y="2869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12"/>
            <p:cNvSpPr/>
            <p:nvPr/>
          </p:nvSpPr>
          <p:spPr>
            <a:xfrm rot="10800000">
              <a:off x="7390210" y="4851012"/>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12"/>
            <p:cNvSpPr/>
            <p:nvPr/>
          </p:nvSpPr>
          <p:spPr>
            <a:xfrm rot="10800000">
              <a:off x="7390210"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12"/>
            <p:cNvSpPr/>
            <p:nvPr/>
          </p:nvSpPr>
          <p:spPr>
            <a:xfrm rot="10800000">
              <a:off x="7390210" y="4412627"/>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12"/>
            <p:cNvSpPr/>
            <p:nvPr/>
          </p:nvSpPr>
          <p:spPr>
            <a:xfrm rot="10800000">
              <a:off x="7390210"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12"/>
            <p:cNvSpPr/>
            <p:nvPr/>
          </p:nvSpPr>
          <p:spPr>
            <a:xfrm rot="10800000">
              <a:off x="7390210" y="412036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12"/>
            <p:cNvSpPr/>
            <p:nvPr/>
          </p:nvSpPr>
          <p:spPr>
            <a:xfrm rot="10800000">
              <a:off x="7390210"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12"/>
            <p:cNvSpPr/>
            <p:nvPr/>
          </p:nvSpPr>
          <p:spPr>
            <a:xfrm rot="10800000">
              <a:off x="7390210" y="3535831"/>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12"/>
            <p:cNvSpPr/>
            <p:nvPr/>
          </p:nvSpPr>
          <p:spPr>
            <a:xfrm rot="10800000">
              <a:off x="7390210" y="3389711"/>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12"/>
            <p:cNvSpPr/>
            <p:nvPr/>
          </p:nvSpPr>
          <p:spPr>
            <a:xfrm rot="10800000">
              <a:off x="7390210" y="3243566"/>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12"/>
            <p:cNvSpPr/>
            <p:nvPr/>
          </p:nvSpPr>
          <p:spPr>
            <a:xfrm rot="10800000">
              <a:off x="7390210"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12"/>
            <p:cNvSpPr/>
            <p:nvPr/>
          </p:nvSpPr>
          <p:spPr>
            <a:xfrm rot="10800000">
              <a:off x="7390210" y="2805180"/>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12"/>
            <p:cNvSpPr/>
            <p:nvPr/>
          </p:nvSpPr>
          <p:spPr>
            <a:xfrm rot="10800000">
              <a:off x="7390210"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12"/>
            <p:cNvSpPr/>
            <p:nvPr/>
          </p:nvSpPr>
          <p:spPr>
            <a:xfrm rot="10800000">
              <a:off x="7390210"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12"/>
            <p:cNvSpPr/>
            <p:nvPr/>
          </p:nvSpPr>
          <p:spPr>
            <a:xfrm rot="10800000">
              <a:off x="7390210"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12"/>
            <p:cNvSpPr/>
            <p:nvPr/>
          </p:nvSpPr>
          <p:spPr>
            <a:xfrm rot="10800000">
              <a:off x="7390210"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12"/>
            <p:cNvSpPr/>
            <p:nvPr/>
          </p:nvSpPr>
          <p:spPr>
            <a:xfrm rot="10800000">
              <a:off x="7390210" y="2074529"/>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6" name="Google Shape;3716;p12"/>
            <p:cNvSpPr/>
            <p:nvPr/>
          </p:nvSpPr>
          <p:spPr>
            <a:xfrm rot="10800000">
              <a:off x="7390210"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7" name="Google Shape;3717;p12"/>
            <p:cNvSpPr/>
            <p:nvPr/>
          </p:nvSpPr>
          <p:spPr>
            <a:xfrm rot="10800000">
              <a:off x="7390210"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12"/>
            <p:cNvSpPr/>
            <p:nvPr/>
          </p:nvSpPr>
          <p:spPr>
            <a:xfrm rot="10800000">
              <a:off x="7390210" y="1343854"/>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12"/>
            <p:cNvSpPr/>
            <p:nvPr/>
          </p:nvSpPr>
          <p:spPr>
            <a:xfrm rot="10800000">
              <a:off x="7390210"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12"/>
            <p:cNvSpPr/>
            <p:nvPr/>
          </p:nvSpPr>
          <p:spPr>
            <a:xfrm rot="10800000">
              <a:off x="7390210"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12"/>
            <p:cNvSpPr/>
            <p:nvPr/>
          </p:nvSpPr>
          <p:spPr>
            <a:xfrm rot="10800000">
              <a:off x="7390210" y="75934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12"/>
            <p:cNvSpPr/>
            <p:nvPr/>
          </p:nvSpPr>
          <p:spPr>
            <a:xfrm rot="10800000">
              <a:off x="7390210" y="613204"/>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12"/>
            <p:cNvSpPr/>
            <p:nvPr/>
          </p:nvSpPr>
          <p:spPr>
            <a:xfrm rot="10800000">
              <a:off x="7390210" y="320938"/>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12"/>
            <p:cNvSpPr/>
            <p:nvPr/>
          </p:nvSpPr>
          <p:spPr>
            <a:xfrm rot="10800000">
              <a:off x="7390210"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12"/>
            <p:cNvSpPr/>
            <p:nvPr/>
          </p:nvSpPr>
          <p:spPr>
            <a:xfrm rot="10800000">
              <a:off x="7244066" y="4704867"/>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12"/>
            <p:cNvSpPr/>
            <p:nvPr/>
          </p:nvSpPr>
          <p:spPr>
            <a:xfrm rot="10800000">
              <a:off x="7244066" y="4266482"/>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12"/>
            <p:cNvSpPr/>
            <p:nvPr/>
          </p:nvSpPr>
          <p:spPr>
            <a:xfrm rot="10800000">
              <a:off x="7244066"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12"/>
            <p:cNvSpPr/>
            <p:nvPr/>
          </p:nvSpPr>
          <p:spPr>
            <a:xfrm rot="10800000">
              <a:off x="7244066"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12"/>
            <p:cNvSpPr/>
            <p:nvPr/>
          </p:nvSpPr>
          <p:spPr>
            <a:xfrm rot="10800000">
              <a:off x="7244066" y="3681951"/>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12"/>
            <p:cNvSpPr/>
            <p:nvPr/>
          </p:nvSpPr>
          <p:spPr>
            <a:xfrm rot="10800000">
              <a:off x="7244066"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12"/>
            <p:cNvSpPr/>
            <p:nvPr/>
          </p:nvSpPr>
          <p:spPr>
            <a:xfrm rot="10800000">
              <a:off x="7244066"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12"/>
            <p:cNvSpPr/>
            <p:nvPr/>
          </p:nvSpPr>
          <p:spPr>
            <a:xfrm rot="10800000">
              <a:off x="7244066" y="3097445"/>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12"/>
            <p:cNvSpPr/>
            <p:nvPr/>
          </p:nvSpPr>
          <p:spPr>
            <a:xfrm rot="10800000">
              <a:off x="7244066"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12"/>
            <p:cNvSpPr/>
            <p:nvPr/>
          </p:nvSpPr>
          <p:spPr>
            <a:xfrm rot="10800000">
              <a:off x="7244066" y="2512915"/>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12"/>
            <p:cNvSpPr/>
            <p:nvPr/>
          </p:nvSpPr>
          <p:spPr>
            <a:xfrm rot="10800000">
              <a:off x="7244066" y="222065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12"/>
            <p:cNvSpPr/>
            <p:nvPr/>
          </p:nvSpPr>
          <p:spPr>
            <a:xfrm rot="10800000">
              <a:off x="7244066" y="1928385"/>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12"/>
            <p:cNvSpPr/>
            <p:nvPr/>
          </p:nvSpPr>
          <p:spPr>
            <a:xfrm rot="10800000">
              <a:off x="7244066" y="1782264"/>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12"/>
            <p:cNvSpPr/>
            <p:nvPr/>
          </p:nvSpPr>
          <p:spPr>
            <a:xfrm rot="10800000">
              <a:off x="7244066"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12"/>
            <p:cNvSpPr/>
            <p:nvPr/>
          </p:nvSpPr>
          <p:spPr>
            <a:xfrm rot="10800000">
              <a:off x="7244066" y="1197734"/>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12"/>
            <p:cNvSpPr/>
            <p:nvPr/>
          </p:nvSpPr>
          <p:spPr>
            <a:xfrm rot="10800000">
              <a:off x="7244066" y="105161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12"/>
            <p:cNvSpPr/>
            <p:nvPr/>
          </p:nvSpPr>
          <p:spPr>
            <a:xfrm rot="10800000">
              <a:off x="7244066"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12"/>
            <p:cNvSpPr/>
            <p:nvPr/>
          </p:nvSpPr>
          <p:spPr>
            <a:xfrm rot="10800000">
              <a:off x="7244066" y="759348"/>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12"/>
            <p:cNvSpPr/>
            <p:nvPr/>
          </p:nvSpPr>
          <p:spPr>
            <a:xfrm rot="10800000">
              <a:off x="7244066" y="467083"/>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12"/>
            <p:cNvSpPr/>
            <p:nvPr/>
          </p:nvSpPr>
          <p:spPr>
            <a:xfrm rot="10800000">
              <a:off x="7244066" y="320938"/>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12"/>
            <p:cNvSpPr/>
            <p:nvPr/>
          </p:nvSpPr>
          <p:spPr>
            <a:xfrm rot="10800000">
              <a:off x="7097945"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12"/>
            <p:cNvSpPr/>
            <p:nvPr/>
          </p:nvSpPr>
          <p:spPr>
            <a:xfrm rot="10800000">
              <a:off x="7097945"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12"/>
            <p:cNvSpPr/>
            <p:nvPr/>
          </p:nvSpPr>
          <p:spPr>
            <a:xfrm rot="10800000">
              <a:off x="7097945" y="4266482"/>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12"/>
            <p:cNvSpPr/>
            <p:nvPr/>
          </p:nvSpPr>
          <p:spPr>
            <a:xfrm rot="10800000">
              <a:off x="7097945" y="3828096"/>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12"/>
            <p:cNvSpPr/>
            <p:nvPr/>
          </p:nvSpPr>
          <p:spPr>
            <a:xfrm rot="10800000">
              <a:off x="7097945"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12"/>
            <p:cNvSpPr/>
            <p:nvPr/>
          </p:nvSpPr>
          <p:spPr>
            <a:xfrm rot="10800000">
              <a:off x="7097945"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12"/>
            <p:cNvSpPr/>
            <p:nvPr/>
          </p:nvSpPr>
          <p:spPr>
            <a:xfrm rot="10800000">
              <a:off x="7097945" y="2951301"/>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12"/>
            <p:cNvSpPr/>
            <p:nvPr/>
          </p:nvSpPr>
          <p:spPr>
            <a:xfrm rot="10800000">
              <a:off x="7097945"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12"/>
            <p:cNvSpPr/>
            <p:nvPr/>
          </p:nvSpPr>
          <p:spPr>
            <a:xfrm rot="10800000">
              <a:off x="7097945" y="2512915"/>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12"/>
            <p:cNvSpPr/>
            <p:nvPr/>
          </p:nvSpPr>
          <p:spPr>
            <a:xfrm rot="10800000">
              <a:off x="7097945" y="2366770"/>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12"/>
            <p:cNvSpPr/>
            <p:nvPr/>
          </p:nvSpPr>
          <p:spPr>
            <a:xfrm rot="10800000">
              <a:off x="7097945" y="222065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12"/>
            <p:cNvSpPr/>
            <p:nvPr/>
          </p:nvSpPr>
          <p:spPr>
            <a:xfrm rot="10800000">
              <a:off x="7097945" y="1782264"/>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12"/>
            <p:cNvSpPr/>
            <p:nvPr/>
          </p:nvSpPr>
          <p:spPr>
            <a:xfrm rot="10800000">
              <a:off x="7097945"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12"/>
            <p:cNvSpPr/>
            <p:nvPr/>
          </p:nvSpPr>
          <p:spPr>
            <a:xfrm rot="10800000">
              <a:off x="7097945" y="1489999"/>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12"/>
            <p:cNvSpPr/>
            <p:nvPr/>
          </p:nvSpPr>
          <p:spPr>
            <a:xfrm rot="10800000">
              <a:off x="7097945" y="1197734"/>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12"/>
            <p:cNvSpPr/>
            <p:nvPr/>
          </p:nvSpPr>
          <p:spPr>
            <a:xfrm rot="10800000">
              <a:off x="7097945"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1" name="Google Shape;3761;p12"/>
            <p:cNvSpPr/>
            <p:nvPr/>
          </p:nvSpPr>
          <p:spPr>
            <a:xfrm rot="10800000">
              <a:off x="7097945" y="174818"/>
              <a:ext cx="117867" cy="117867"/>
            </a:xfrm>
            <a:custGeom>
              <a:avLst/>
              <a:gdLst/>
              <a:ahLst/>
              <a:cxnLst/>
              <a:rect l="l" t="t" r="r" b="b"/>
              <a:pathLst>
                <a:path w="4856"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2" name="Google Shape;3762;p12"/>
            <p:cNvSpPr/>
            <p:nvPr/>
          </p:nvSpPr>
          <p:spPr>
            <a:xfrm rot="10800000">
              <a:off x="7097945" y="28698"/>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12"/>
            <p:cNvSpPr/>
            <p:nvPr/>
          </p:nvSpPr>
          <p:spPr>
            <a:xfrm rot="10800000">
              <a:off x="6951800"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12"/>
            <p:cNvSpPr/>
            <p:nvPr/>
          </p:nvSpPr>
          <p:spPr>
            <a:xfrm rot="10800000">
              <a:off x="6951800" y="4704867"/>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12"/>
            <p:cNvSpPr/>
            <p:nvPr/>
          </p:nvSpPr>
          <p:spPr>
            <a:xfrm rot="10800000">
              <a:off x="6951800" y="4266482"/>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12"/>
            <p:cNvSpPr/>
            <p:nvPr/>
          </p:nvSpPr>
          <p:spPr>
            <a:xfrm rot="10800000">
              <a:off x="6951800"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12"/>
            <p:cNvSpPr/>
            <p:nvPr/>
          </p:nvSpPr>
          <p:spPr>
            <a:xfrm rot="10800000">
              <a:off x="6951800" y="3681951"/>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12"/>
            <p:cNvSpPr/>
            <p:nvPr/>
          </p:nvSpPr>
          <p:spPr>
            <a:xfrm rot="10800000">
              <a:off x="6951800"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12"/>
            <p:cNvSpPr/>
            <p:nvPr/>
          </p:nvSpPr>
          <p:spPr>
            <a:xfrm rot="10800000">
              <a:off x="6951800" y="2951301"/>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12"/>
            <p:cNvSpPr/>
            <p:nvPr/>
          </p:nvSpPr>
          <p:spPr>
            <a:xfrm rot="10800000">
              <a:off x="6951800"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12"/>
            <p:cNvSpPr/>
            <p:nvPr/>
          </p:nvSpPr>
          <p:spPr>
            <a:xfrm rot="10800000">
              <a:off x="6951800" y="222065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12"/>
            <p:cNvSpPr/>
            <p:nvPr/>
          </p:nvSpPr>
          <p:spPr>
            <a:xfrm rot="10800000">
              <a:off x="6951800" y="2074529"/>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12"/>
            <p:cNvSpPr/>
            <p:nvPr/>
          </p:nvSpPr>
          <p:spPr>
            <a:xfrm rot="10800000">
              <a:off x="6951800" y="1782264"/>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12"/>
            <p:cNvSpPr/>
            <p:nvPr/>
          </p:nvSpPr>
          <p:spPr>
            <a:xfrm rot="10800000">
              <a:off x="6951800"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12"/>
            <p:cNvSpPr/>
            <p:nvPr/>
          </p:nvSpPr>
          <p:spPr>
            <a:xfrm rot="10800000">
              <a:off x="6951800" y="1489999"/>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12"/>
            <p:cNvSpPr/>
            <p:nvPr/>
          </p:nvSpPr>
          <p:spPr>
            <a:xfrm rot="10800000">
              <a:off x="6951800" y="1197734"/>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12"/>
            <p:cNvSpPr/>
            <p:nvPr/>
          </p:nvSpPr>
          <p:spPr>
            <a:xfrm rot="10800000">
              <a:off x="6951800" y="1051613"/>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12"/>
            <p:cNvSpPr/>
            <p:nvPr/>
          </p:nvSpPr>
          <p:spPr>
            <a:xfrm rot="10800000">
              <a:off x="6951800" y="613204"/>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12"/>
            <p:cNvSpPr/>
            <p:nvPr/>
          </p:nvSpPr>
          <p:spPr>
            <a:xfrm rot="10800000">
              <a:off x="6951800" y="320938"/>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12"/>
            <p:cNvSpPr/>
            <p:nvPr/>
          </p:nvSpPr>
          <p:spPr>
            <a:xfrm rot="10800000">
              <a:off x="6951800"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12"/>
            <p:cNvSpPr/>
            <p:nvPr/>
          </p:nvSpPr>
          <p:spPr>
            <a:xfrm rot="10800000">
              <a:off x="6805680" y="4997133"/>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12"/>
            <p:cNvSpPr/>
            <p:nvPr/>
          </p:nvSpPr>
          <p:spPr>
            <a:xfrm rot="10800000">
              <a:off x="6805680" y="4558747"/>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12"/>
            <p:cNvSpPr/>
            <p:nvPr/>
          </p:nvSpPr>
          <p:spPr>
            <a:xfrm rot="10800000">
              <a:off x="6805680" y="4120361"/>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12"/>
            <p:cNvSpPr/>
            <p:nvPr/>
          </p:nvSpPr>
          <p:spPr>
            <a:xfrm rot="10800000">
              <a:off x="6805680" y="3535831"/>
              <a:ext cx="117867" cy="117867"/>
            </a:xfrm>
            <a:custGeom>
              <a:avLst/>
              <a:gdLst/>
              <a:ahLst/>
              <a:cxnLst/>
              <a:rect l="l" t="t" r="r" b="b"/>
              <a:pathLst>
                <a:path w="4856" h="4856" extrusionOk="0">
                  <a:moveTo>
                    <a:pt x="0" y="0"/>
                  </a:moveTo>
                  <a:lnTo>
                    <a:pt x="0"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12"/>
            <p:cNvSpPr/>
            <p:nvPr/>
          </p:nvSpPr>
          <p:spPr>
            <a:xfrm rot="10800000">
              <a:off x="6805680" y="2951301"/>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12"/>
            <p:cNvSpPr/>
            <p:nvPr/>
          </p:nvSpPr>
          <p:spPr>
            <a:xfrm rot="10800000">
              <a:off x="6805680" y="2220650"/>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12"/>
            <p:cNvSpPr/>
            <p:nvPr/>
          </p:nvSpPr>
          <p:spPr>
            <a:xfrm rot="10800000">
              <a:off x="6805680" y="1051613"/>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12"/>
            <p:cNvSpPr/>
            <p:nvPr/>
          </p:nvSpPr>
          <p:spPr>
            <a:xfrm rot="10800000">
              <a:off x="6805680" y="905469"/>
              <a:ext cx="117867" cy="117867"/>
            </a:xfrm>
            <a:custGeom>
              <a:avLst/>
              <a:gdLst/>
              <a:ahLst/>
              <a:cxnLst/>
              <a:rect l="l" t="t" r="r" b="b"/>
              <a:pathLst>
                <a:path w="4856" h="4856" extrusionOk="0">
                  <a:moveTo>
                    <a:pt x="0" y="0"/>
                  </a:moveTo>
                  <a:lnTo>
                    <a:pt x="0"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12"/>
            <p:cNvSpPr/>
            <p:nvPr/>
          </p:nvSpPr>
          <p:spPr>
            <a:xfrm rot="10800000">
              <a:off x="6805680" y="28698"/>
              <a:ext cx="117867" cy="117867"/>
            </a:xfrm>
            <a:custGeom>
              <a:avLst/>
              <a:gdLst/>
              <a:ahLst/>
              <a:cxnLst/>
              <a:rect l="l" t="t" r="r" b="b"/>
              <a:pathLst>
                <a:path w="4856" h="4856"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12"/>
            <p:cNvSpPr/>
            <p:nvPr/>
          </p:nvSpPr>
          <p:spPr>
            <a:xfrm rot="10800000">
              <a:off x="6659535" y="4851012"/>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12"/>
            <p:cNvSpPr/>
            <p:nvPr/>
          </p:nvSpPr>
          <p:spPr>
            <a:xfrm rot="10800000">
              <a:off x="6659535" y="3974217"/>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12"/>
            <p:cNvSpPr/>
            <p:nvPr/>
          </p:nvSpPr>
          <p:spPr>
            <a:xfrm rot="10800000">
              <a:off x="6659535" y="3243566"/>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12"/>
            <p:cNvSpPr/>
            <p:nvPr/>
          </p:nvSpPr>
          <p:spPr>
            <a:xfrm rot="10800000">
              <a:off x="6659535" y="2512915"/>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12"/>
            <p:cNvSpPr/>
            <p:nvPr/>
          </p:nvSpPr>
          <p:spPr>
            <a:xfrm rot="10800000">
              <a:off x="6659535" y="1636120"/>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12"/>
            <p:cNvSpPr/>
            <p:nvPr/>
          </p:nvSpPr>
          <p:spPr>
            <a:xfrm rot="10800000">
              <a:off x="6659535" y="905469"/>
              <a:ext cx="117892" cy="117867"/>
            </a:xfrm>
            <a:custGeom>
              <a:avLst/>
              <a:gdLst/>
              <a:ahLst/>
              <a:cxnLst/>
              <a:rect l="l" t="t" r="r" b="b"/>
              <a:pathLst>
                <a:path w="4857"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12"/>
            <p:cNvSpPr/>
            <p:nvPr/>
          </p:nvSpPr>
          <p:spPr>
            <a:xfrm rot="10800000">
              <a:off x="6659535" y="759348"/>
              <a:ext cx="117892" cy="117867"/>
            </a:xfrm>
            <a:custGeom>
              <a:avLst/>
              <a:gdLst/>
              <a:ahLst/>
              <a:cxnLst/>
              <a:rect l="l" t="t" r="r" b="b"/>
              <a:pathLst>
                <a:path w="4857"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12"/>
            <p:cNvSpPr/>
            <p:nvPr/>
          </p:nvSpPr>
          <p:spPr>
            <a:xfrm rot="10800000">
              <a:off x="6659535" y="174818"/>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12"/>
            <p:cNvSpPr/>
            <p:nvPr/>
          </p:nvSpPr>
          <p:spPr>
            <a:xfrm rot="10800000">
              <a:off x="6513415"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12"/>
            <p:cNvSpPr/>
            <p:nvPr/>
          </p:nvSpPr>
          <p:spPr>
            <a:xfrm rot="10800000">
              <a:off x="6513415" y="397421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12"/>
            <p:cNvSpPr/>
            <p:nvPr/>
          </p:nvSpPr>
          <p:spPr>
            <a:xfrm rot="10800000">
              <a:off x="6513415"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12"/>
            <p:cNvSpPr/>
            <p:nvPr/>
          </p:nvSpPr>
          <p:spPr>
            <a:xfrm rot="10800000">
              <a:off x="6513415" y="1489999"/>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12"/>
            <p:cNvSpPr/>
            <p:nvPr/>
          </p:nvSpPr>
          <p:spPr>
            <a:xfrm rot="10800000">
              <a:off x="6513415" y="905469"/>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12"/>
            <p:cNvSpPr/>
            <p:nvPr/>
          </p:nvSpPr>
          <p:spPr>
            <a:xfrm rot="10800000">
              <a:off x="6513415" y="174818"/>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12"/>
            <p:cNvSpPr/>
            <p:nvPr/>
          </p:nvSpPr>
          <p:spPr>
            <a:xfrm rot="10800000">
              <a:off x="6367294" y="455874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12"/>
            <p:cNvSpPr/>
            <p:nvPr/>
          </p:nvSpPr>
          <p:spPr>
            <a:xfrm rot="10800000">
              <a:off x="6367294" y="3681951"/>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6" name="Google Shape;3806;p12"/>
            <p:cNvSpPr/>
            <p:nvPr/>
          </p:nvSpPr>
          <p:spPr>
            <a:xfrm rot="10800000">
              <a:off x="6367294" y="2659036"/>
              <a:ext cx="117867" cy="117892"/>
            </a:xfrm>
            <a:custGeom>
              <a:avLst/>
              <a:gdLst/>
              <a:ahLst/>
              <a:cxnLst/>
              <a:rect l="l" t="t" r="r" b="b"/>
              <a:pathLst>
                <a:path w="4856"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7" name="Google Shape;3807;p12"/>
            <p:cNvSpPr/>
            <p:nvPr/>
          </p:nvSpPr>
          <p:spPr>
            <a:xfrm rot="10800000">
              <a:off x="7536331"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12"/>
            <p:cNvSpPr/>
            <p:nvPr/>
          </p:nvSpPr>
          <p:spPr>
            <a:xfrm rot="10800000">
              <a:off x="7536331" y="4851012"/>
              <a:ext cx="117867" cy="117867"/>
            </a:xfrm>
            <a:custGeom>
              <a:avLst/>
              <a:gdLst/>
              <a:ahLst/>
              <a:cxnLst/>
              <a:rect l="l" t="t" r="r" b="b"/>
              <a:pathLst>
                <a:path w="4856" h="4856" extrusionOk="0">
                  <a:moveTo>
                    <a:pt x="0" y="0"/>
                  </a:moveTo>
                  <a:lnTo>
                    <a:pt x="0" y="4856"/>
                  </a:lnTo>
                  <a:lnTo>
                    <a:pt x="4855" y="4856"/>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12"/>
            <p:cNvSpPr/>
            <p:nvPr/>
          </p:nvSpPr>
          <p:spPr>
            <a:xfrm rot="10800000">
              <a:off x="7536331" y="4412627"/>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12"/>
            <p:cNvSpPr/>
            <p:nvPr/>
          </p:nvSpPr>
          <p:spPr>
            <a:xfrm rot="10800000">
              <a:off x="7536331" y="412036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12"/>
            <p:cNvSpPr/>
            <p:nvPr/>
          </p:nvSpPr>
          <p:spPr>
            <a:xfrm rot="10800000">
              <a:off x="7536331" y="3389711"/>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12"/>
            <p:cNvSpPr/>
            <p:nvPr/>
          </p:nvSpPr>
          <p:spPr>
            <a:xfrm rot="10800000">
              <a:off x="7536331" y="3243566"/>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12"/>
            <p:cNvSpPr/>
            <p:nvPr/>
          </p:nvSpPr>
          <p:spPr>
            <a:xfrm rot="10800000">
              <a:off x="7536331"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12"/>
            <p:cNvSpPr/>
            <p:nvPr/>
          </p:nvSpPr>
          <p:spPr>
            <a:xfrm rot="10800000">
              <a:off x="7536331" y="1343854"/>
              <a:ext cx="117867" cy="117892"/>
            </a:xfrm>
            <a:custGeom>
              <a:avLst/>
              <a:gdLst/>
              <a:ahLst/>
              <a:cxnLst/>
              <a:rect l="l" t="t" r="r" b="b"/>
              <a:pathLst>
                <a:path w="4856" h="4857"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12"/>
            <p:cNvSpPr/>
            <p:nvPr/>
          </p:nvSpPr>
          <p:spPr>
            <a:xfrm rot="10800000">
              <a:off x="7390210" y="4997133"/>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12"/>
            <p:cNvSpPr/>
            <p:nvPr/>
          </p:nvSpPr>
          <p:spPr>
            <a:xfrm rot="10800000">
              <a:off x="7390210" y="3974217"/>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12"/>
            <p:cNvSpPr/>
            <p:nvPr/>
          </p:nvSpPr>
          <p:spPr>
            <a:xfrm rot="10800000">
              <a:off x="7390210" y="3097445"/>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12"/>
            <p:cNvSpPr/>
            <p:nvPr/>
          </p:nvSpPr>
          <p:spPr>
            <a:xfrm rot="10800000">
              <a:off x="7390210" y="1636120"/>
              <a:ext cx="117867" cy="117867"/>
            </a:xfrm>
            <a:custGeom>
              <a:avLst/>
              <a:gdLst/>
              <a:ahLst/>
              <a:cxnLst/>
              <a:rect l="l" t="t" r="r" b="b"/>
              <a:pathLst>
                <a:path w="4856" h="4856" extrusionOk="0">
                  <a:moveTo>
                    <a:pt x="1" y="0"/>
                  </a:moveTo>
                  <a:lnTo>
                    <a:pt x="1" y="4855"/>
                  </a:lnTo>
                  <a:lnTo>
                    <a:pt x="4856" y="4855"/>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12"/>
            <p:cNvSpPr/>
            <p:nvPr/>
          </p:nvSpPr>
          <p:spPr>
            <a:xfrm rot="10800000">
              <a:off x="7390210"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12"/>
            <p:cNvSpPr/>
            <p:nvPr/>
          </p:nvSpPr>
          <p:spPr>
            <a:xfrm rot="10800000">
              <a:off x="7244066" y="4997133"/>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12"/>
            <p:cNvSpPr/>
            <p:nvPr/>
          </p:nvSpPr>
          <p:spPr>
            <a:xfrm rot="10800000">
              <a:off x="7244066" y="4558747"/>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2" name="Google Shape;3822;p12"/>
            <p:cNvSpPr/>
            <p:nvPr/>
          </p:nvSpPr>
          <p:spPr>
            <a:xfrm rot="10800000">
              <a:off x="7244066" y="2951301"/>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3" name="Google Shape;3823;p12"/>
            <p:cNvSpPr/>
            <p:nvPr/>
          </p:nvSpPr>
          <p:spPr>
            <a:xfrm rot="10800000">
              <a:off x="7244066" y="2074529"/>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12"/>
            <p:cNvSpPr/>
            <p:nvPr/>
          </p:nvSpPr>
          <p:spPr>
            <a:xfrm rot="10800000">
              <a:off x="7244066" y="1636120"/>
              <a:ext cx="117867" cy="117867"/>
            </a:xfrm>
            <a:custGeom>
              <a:avLst/>
              <a:gdLst/>
              <a:ahLst/>
              <a:cxnLst/>
              <a:rect l="l" t="t" r="r" b="b"/>
              <a:pathLst>
                <a:path w="4856" h="4856" extrusionOk="0">
                  <a:moveTo>
                    <a:pt x="0" y="0"/>
                  </a:moveTo>
                  <a:lnTo>
                    <a:pt x="0" y="4855"/>
                  </a:lnTo>
                  <a:lnTo>
                    <a:pt x="4855" y="4855"/>
                  </a:lnTo>
                  <a:lnTo>
                    <a:pt x="485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12"/>
            <p:cNvSpPr/>
            <p:nvPr/>
          </p:nvSpPr>
          <p:spPr>
            <a:xfrm rot="10800000">
              <a:off x="7097945" y="105161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12"/>
            <p:cNvSpPr/>
            <p:nvPr/>
          </p:nvSpPr>
          <p:spPr>
            <a:xfrm rot="10800000">
              <a:off x="6951800" y="3828096"/>
              <a:ext cx="117892" cy="117867"/>
            </a:xfrm>
            <a:custGeom>
              <a:avLst/>
              <a:gdLst/>
              <a:ahLst/>
              <a:cxnLst/>
              <a:rect l="l" t="t" r="r" b="b"/>
              <a:pathLst>
                <a:path w="4857" h="4856" extrusionOk="0">
                  <a:moveTo>
                    <a:pt x="1" y="0"/>
                  </a:moveTo>
                  <a:lnTo>
                    <a:pt x="1" y="4856"/>
                  </a:lnTo>
                  <a:lnTo>
                    <a:pt x="4856" y="4856"/>
                  </a:lnTo>
                  <a:lnTo>
                    <a:pt x="485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12"/>
            <p:cNvSpPr/>
            <p:nvPr/>
          </p:nvSpPr>
          <p:spPr>
            <a:xfrm rot="10800000">
              <a:off x="6951800" y="2659036"/>
              <a:ext cx="117892" cy="117892"/>
            </a:xfrm>
            <a:custGeom>
              <a:avLst/>
              <a:gdLst/>
              <a:ahLst/>
              <a:cxnLst/>
              <a:rect l="l" t="t" r="r" b="b"/>
              <a:pathLst>
                <a:path w="4857" h="4857"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12"/>
            <p:cNvSpPr/>
            <p:nvPr/>
          </p:nvSpPr>
          <p:spPr>
            <a:xfrm rot="10800000">
              <a:off x="6805680" y="320938"/>
              <a:ext cx="117867" cy="117892"/>
            </a:xfrm>
            <a:custGeom>
              <a:avLst/>
              <a:gdLst/>
              <a:ahLst/>
              <a:cxnLst/>
              <a:rect l="l" t="t" r="r" b="b"/>
              <a:pathLst>
                <a:path w="4856" h="4857" extrusionOk="0">
                  <a:moveTo>
                    <a:pt x="0" y="1"/>
                  </a:moveTo>
                  <a:lnTo>
                    <a:pt x="0"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12"/>
            <p:cNvSpPr/>
            <p:nvPr/>
          </p:nvSpPr>
          <p:spPr>
            <a:xfrm rot="10800000">
              <a:off x="6513415" y="2805180"/>
              <a:ext cx="117867" cy="117867"/>
            </a:xfrm>
            <a:custGeom>
              <a:avLst/>
              <a:gdLst/>
              <a:ahLst/>
              <a:cxnLst/>
              <a:rect l="l" t="t" r="r" b="b"/>
              <a:pathLst>
                <a:path w="4856" h="4856" extrusionOk="0">
                  <a:moveTo>
                    <a:pt x="0" y="1"/>
                  </a:moveTo>
                  <a:lnTo>
                    <a:pt x="0" y="4856"/>
                  </a:lnTo>
                  <a:lnTo>
                    <a:pt x="4855" y="4856"/>
                  </a:lnTo>
                  <a:lnTo>
                    <a:pt x="485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12"/>
            <p:cNvSpPr/>
            <p:nvPr/>
          </p:nvSpPr>
          <p:spPr>
            <a:xfrm rot="10800000">
              <a:off x="6367294" y="467083"/>
              <a:ext cx="117867" cy="117867"/>
            </a:xfrm>
            <a:custGeom>
              <a:avLst/>
              <a:gdLst/>
              <a:ahLst/>
              <a:cxnLst/>
              <a:rect l="l" t="t" r="r" b="b"/>
              <a:pathLst>
                <a:path w="4856" h="4856" extrusionOk="0">
                  <a:moveTo>
                    <a:pt x="1" y="1"/>
                  </a:moveTo>
                  <a:lnTo>
                    <a:pt x="1" y="4856"/>
                  </a:lnTo>
                  <a:lnTo>
                    <a:pt x="4856" y="4856"/>
                  </a:lnTo>
                  <a:lnTo>
                    <a:pt x="485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31" name="Google Shape;3831;p1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8300" y="739375"/>
            <a:ext cx="6761100" cy="857400"/>
          </a:xfrm>
          <a:prstGeom prst="rect">
            <a:avLst/>
          </a:prstGeom>
          <a:noFill/>
          <a:ln>
            <a:noFill/>
          </a:ln>
        </p:spPr>
        <p:txBody>
          <a:bodyPr spcFirstLastPara="1" wrap="square" lIns="91425" tIns="91425" rIns="91425" bIns="91425" anchor="b" anchorCtr="0"/>
          <a:lstStyle>
            <a:lvl1pPr lvl="0">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1pPr>
            <a:lvl2pPr lvl="1">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2pPr>
            <a:lvl3pPr lvl="2">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3pPr>
            <a:lvl4pPr lvl="3">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4pPr>
            <a:lvl5pPr lvl="4">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5pPr>
            <a:lvl6pPr lvl="5">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6pPr>
            <a:lvl7pPr lvl="6">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7pPr>
            <a:lvl8pPr lvl="7">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8pPr>
            <a:lvl9pPr lvl="8">
              <a:spcBef>
                <a:spcPts val="0"/>
              </a:spcBef>
              <a:spcAft>
                <a:spcPts val="0"/>
              </a:spcAft>
              <a:buClr>
                <a:srgbClr val="0B87A1"/>
              </a:buClr>
              <a:buSzPts val="3600"/>
              <a:buFont typeface="Dosis Light"/>
              <a:buNone/>
              <a:defRPr sz="3600">
                <a:solidFill>
                  <a:srgbClr val="0B87A1"/>
                </a:solidFill>
                <a:latin typeface="Dosis Light"/>
                <a:ea typeface="Dosis Light"/>
                <a:cs typeface="Dosis Light"/>
                <a:sym typeface="Dosis Light"/>
              </a:defRPr>
            </a:lvl9pPr>
          </a:lstStyle>
          <a:p>
            <a:endParaRPr/>
          </a:p>
        </p:txBody>
      </p:sp>
      <p:sp>
        <p:nvSpPr>
          <p:cNvPr id="7" name="Google Shape;7;p1"/>
          <p:cNvSpPr txBox="1">
            <a:spLocks noGrp="1"/>
          </p:cNvSpPr>
          <p:nvPr>
            <p:ph type="body" idx="1"/>
          </p:nvPr>
        </p:nvSpPr>
        <p:spPr>
          <a:xfrm>
            <a:off x="718300" y="1733550"/>
            <a:ext cx="6761100" cy="2980500"/>
          </a:xfrm>
          <a:prstGeom prst="rect">
            <a:avLst/>
          </a:prstGeom>
          <a:noFill/>
          <a:ln>
            <a:noFill/>
          </a:ln>
        </p:spPr>
        <p:txBody>
          <a:bodyPr spcFirstLastPara="1" wrap="square" lIns="91425" tIns="91425" rIns="91425" bIns="91425" anchor="t" anchorCtr="0"/>
          <a:lstStyle>
            <a:lvl1pPr marL="457200" lvl="0" indent="-381000">
              <a:spcBef>
                <a:spcPts val="60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1pPr>
            <a:lvl2pPr marL="914400" lvl="1"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2pPr>
            <a:lvl3pPr marL="1371600" lvl="2"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3pPr>
            <a:lvl4pPr marL="1828800" lvl="3"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4pPr>
            <a:lvl5pPr marL="2286000" lvl="4"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5pPr>
            <a:lvl6pPr marL="2743200" lvl="5"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6pPr>
            <a:lvl7pPr marL="3200400" lvl="6"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7pPr>
            <a:lvl8pPr marL="3657600" lvl="7"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8pPr>
            <a:lvl9pPr marL="4114800" lvl="8" indent="-381000">
              <a:spcBef>
                <a:spcPts val="0"/>
              </a:spcBef>
              <a:spcAft>
                <a:spcPts val="0"/>
              </a:spcAft>
              <a:buClr>
                <a:srgbClr val="D3EBD5"/>
              </a:buClr>
              <a:buSzPts val="2400"/>
              <a:buFont typeface="Titillium Web Light"/>
              <a:buChar char="■"/>
              <a:defRPr sz="2400">
                <a:solidFill>
                  <a:srgbClr val="003B55"/>
                </a:solidFill>
                <a:latin typeface="Titillium Web Light"/>
                <a:ea typeface="Titillium Web Light"/>
                <a:cs typeface="Titillium Web Light"/>
                <a:sym typeface="Titillium Web Light"/>
              </a:defRPr>
            </a:lvl9pPr>
          </a:lstStyle>
          <a:p>
            <a:endParaRPr/>
          </a:p>
        </p:txBody>
      </p:sp>
      <p:sp>
        <p:nvSpPr>
          <p:cNvPr id="8" name="Google Shape;8;p1"/>
          <p:cNvSpPr txBox="1">
            <a:spLocks noGrp="1"/>
          </p:cNvSpPr>
          <p:nvPr>
            <p:ph type="sldNum" idx="12"/>
          </p:nvPr>
        </p:nvSpPr>
        <p:spPr>
          <a:xfrm>
            <a:off x="91531" y="4720201"/>
            <a:ext cx="548700" cy="393600"/>
          </a:xfrm>
          <a:prstGeom prst="rect">
            <a:avLst/>
          </a:prstGeom>
          <a:noFill/>
          <a:ln>
            <a:noFill/>
          </a:ln>
        </p:spPr>
        <p:txBody>
          <a:bodyPr spcFirstLastPara="1" wrap="square" lIns="91425" tIns="91425" rIns="91425" bIns="91425" anchor="ctr" anchorCtr="0">
            <a:noAutofit/>
          </a:bodyPr>
          <a:lstStyle>
            <a:lvl1pPr lvl="0">
              <a:buNone/>
              <a:defRPr sz="1200">
                <a:solidFill>
                  <a:srgbClr val="0B87A1"/>
                </a:solidFill>
                <a:latin typeface="Dosis Light"/>
                <a:ea typeface="Dosis Light"/>
                <a:cs typeface="Dosis Light"/>
                <a:sym typeface="Dosis Light"/>
              </a:defRPr>
            </a:lvl1pPr>
            <a:lvl2pPr lvl="1">
              <a:buNone/>
              <a:defRPr sz="1200">
                <a:solidFill>
                  <a:srgbClr val="0B87A1"/>
                </a:solidFill>
                <a:latin typeface="Dosis Light"/>
                <a:ea typeface="Dosis Light"/>
                <a:cs typeface="Dosis Light"/>
                <a:sym typeface="Dosis Light"/>
              </a:defRPr>
            </a:lvl2pPr>
            <a:lvl3pPr lvl="2">
              <a:buNone/>
              <a:defRPr sz="1200">
                <a:solidFill>
                  <a:srgbClr val="0B87A1"/>
                </a:solidFill>
                <a:latin typeface="Dosis Light"/>
                <a:ea typeface="Dosis Light"/>
                <a:cs typeface="Dosis Light"/>
                <a:sym typeface="Dosis Light"/>
              </a:defRPr>
            </a:lvl3pPr>
            <a:lvl4pPr lvl="3">
              <a:buNone/>
              <a:defRPr sz="1200">
                <a:solidFill>
                  <a:srgbClr val="0B87A1"/>
                </a:solidFill>
                <a:latin typeface="Dosis Light"/>
                <a:ea typeface="Dosis Light"/>
                <a:cs typeface="Dosis Light"/>
                <a:sym typeface="Dosis Light"/>
              </a:defRPr>
            </a:lvl4pPr>
            <a:lvl5pPr lvl="4">
              <a:buNone/>
              <a:defRPr sz="1200">
                <a:solidFill>
                  <a:srgbClr val="0B87A1"/>
                </a:solidFill>
                <a:latin typeface="Dosis Light"/>
                <a:ea typeface="Dosis Light"/>
                <a:cs typeface="Dosis Light"/>
                <a:sym typeface="Dosis Light"/>
              </a:defRPr>
            </a:lvl5pPr>
            <a:lvl6pPr lvl="5">
              <a:buNone/>
              <a:defRPr sz="1200">
                <a:solidFill>
                  <a:srgbClr val="0B87A1"/>
                </a:solidFill>
                <a:latin typeface="Dosis Light"/>
                <a:ea typeface="Dosis Light"/>
                <a:cs typeface="Dosis Light"/>
                <a:sym typeface="Dosis Light"/>
              </a:defRPr>
            </a:lvl6pPr>
            <a:lvl7pPr lvl="6">
              <a:buNone/>
              <a:defRPr sz="1200">
                <a:solidFill>
                  <a:srgbClr val="0B87A1"/>
                </a:solidFill>
                <a:latin typeface="Dosis Light"/>
                <a:ea typeface="Dosis Light"/>
                <a:cs typeface="Dosis Light"/>
                <a:sym typeface="Dosis Light"/>
              </a:defRPr>
            </a:lvl7pPr>
            <a:lvl8pPr lvl="7">
              <a:buNone/>
              <a:defRPr sz="1200">
                <a:solidFill>
                  <a:srgbClr val="0B87A1"/>
                </a:solidFill>
                <a:latin typeface="Dosis Light"/>
                <a:ea typeface="Dosis Light"/>
                <a:cs typeface="Dosis Light"/>
                <a:sym typeface="Dosis Light"/>
              </a:defRPr>
            </a:lvl8pPr>
            <a:lvl9pPr lvl="8">
              <a:buNone/>
              <a:defRPr sz="1200">
                <a:solidFill>
                  <a:srgbClr val="0B87A1"/>
                </a:solidFill>
                <a:latin typeface="Dosis Light"/>
                <a:ea typeface="Dosis Light"/>
                <a:cs typeface="Dosis Light"/>
                <a:sym typeface="Dosis Light"/>
              </a:defRPr>
            </a:lvl9pPr>
          </a:lstStyle>
          <a:p>
            <a:pPr marL="0" lvl="0" indent="0" algn="l"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6" r:id="rId4"/>
    <p:sldLayoutId id="2147483657" r:id="rId5"/>
    <p:sldLayoutId id="2147483658"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hueanmy/AWS-LEARNING" TargetMode="External"/><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835"/>
        <p:cNvGrpSpPr/>
        <p:nvPr/>
      </p:nvGrpSpPr>
      <p:grpSpPr>
        <a:xfrm>
          <a:off x="0" y="0"/>
          <a:ext cx="0" cy="0"/>
          <a:chOff x="0" y="0"/>
          <a:chExt cx="0" cy="0"/>
        </a:xfrm>
      </p:grpSpPr>
      <p:sp>
        <p:nvSpPr>
          <p:cNvPr id="3836" name="Google Shape;3836;p13"/>
          <p:cNvSpPr txBox="1">
            <a:spLocks noGrp="1"/>
          </p:cNvSpPr>
          <p:nvPr>
            <p:ph type="ctrTitle"/>
          </p:nvPr>
        </p:nvSpPr>
        <p:spPr>
          <a:xfrm>
            <a:off x="106018" y="696424"/>
            <a:ext cx="6911008" cy="1748601"/>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4400" dirty="0" smtClean="0"/>
              <a:t>Amazon virtual private cloud (VPC) </a:t>
            </a:r>
            <a:r>
              <a:rPr lang="en" sz="3600" dirty="0" smtClean="0"/>
              <a:t/>
            </a:r>
            <a:br>
              <a:rPr lang="en" sz="3600" dirty="0" smtClean="0"/>
            </a:br>
            <a:r>
              <a:rPr lang="en" sz="3600" dirty="0" smtClean="0"/>
              <a:t/>
            </a:r>
            <a:br>
              <a:rPr lang="en" sz="3600" dirty="0" smtClean="0"/>
            </a:br>
            <a:r>
              <a:rPr lang="en" sz="2000" dirty="0" smtClean="0"/>
              <a:t>Topic: 3</a:t>
            </a:r>
            <a:r>
              <a:rPr lang="en" sz="3600" dirty="0" smtClean="0"/>
              <a:t/>
            </a:r>
            <a:br>
              <a:rPr lang="en" sz="3600" dirty="0" smtClean="0"/>
            </a:br>
            <a:r>
              <a:rPr lang="en" sz="2000" dirty="0" smtClean="0"/>
              <a:t>Create by: </a:t>
            </a:r>
            <a:r>
              <a:rPr lang="vi-VN" sz="2000" dirty="0" smtClean="0"/>
              <a:t>MaiLT - </a:t>
            </a:r>
            <a:r>
              <a:rPr lang="en" sz="2000" dirty="0" smtClean="0"/>
              <a:t>Team 1</a:t>
            </a:r>
            <a:br>
              <a:rPr lang="en" sz="2000" dirty="0" smtClean="0"/>
            </a:br>
            <a:r>
              <a:rPr lang="en" sz="2000" dirty="0" smtClean="0"/>
              <a:t>Date: 22/5/2019</a:t>
            </a:r>
            <a:endParaRPr sz="2000" dirty="0"/>
          </a:p>
        </p:txBody>
      </p:sp>
      <p:pic>
        <p:nvPicPr>
          <p:cNvPr id="1026"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1522" y="2668247"/>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VPC</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10</a:t>
            </a:fld>
            <a:endParaRPr/>
          </a:p>
        </p:txBody>
      </p:sp>
    </p:spTree>
    <p:extLst>
      <p:ext uri="{BB962C8B-B14F-4D97-AF65-F5344CB8AC3E}">
        <p14:creationId xmlns:p14="http://schemas.microsoft.com/office/powerpoint/2010/main" val="31021050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394819"/>
            <a:ext cx="6761100" cy="857400"/>
          </a:xfrm>
        </p:spPr>
        <p:txBody>
          <a:bodyPr/>
          <a:lstStyle/>
          <a:p>
            <a:r>
              <a:rPr lang="en-US" dirty="0" smtClean="0"/>
              <a:t>VPC</a:t>
            </a:r>
            <a:endParaRPr lang="en-US" dirty="0"/>
          </a:p>
        </p:txBody>
      </p:sp>
      <p:sp>
        <p:nvSpPr>
          <p:cNvPr id="4" name="Text Placeholder 3"/>
          <p:cNvSpPr>
            <a:spLocks noGrp="1"/>
          </p:cNvSpPr>
          <p:nvPr>
            <p:ph type="body" idx="1"/>
          </p:nvPr>
        </p:nvSpPr>
        <p:spPr>
          <a:xfrm>
            <a:off x="718300" y="1329359"/>
            <a:ext cx="6761100" cy="2980500"/>
          </a:xfrm>
        </p:spPr>
        <p:txBody>
          <a:bodyPr/>
          <a:lstStyle/>
          <a:p>
            <a:r>
              <a:rPr lang="en-US" sz="1400" dirty="0"/>
              <a:t>A Virtual Private Cloud: is a virtual network dedicated to your AWS account. It is logically isolated from other virtual networks in the AWS Cloud. You can launch your AWS resources, such as Amazon EC2 instances, into your VPC. You can specify an IP address range for the VPC, add subnets, associate security groups, and configure route tables.</a:t>
            </a:r>
          </a:p>
          <a:p>
            <a:r>
              <a:rPr lang="en-US" sz="1400" dirty="0"/>
              <a:t>When you create a VPC, you must specify an IPv4 CIDR block for the VPC. The allowed block size is between a /16 </a:t>
            </a:r>
            <a:r>
              <a:rPr lang="en-US" sz="1400" dirty="0" err="1"/>
              <a:t>netmask</a:t>
            </a:r>
            <a:r>
              <a:rPr lang="en-US" sz="1400" dirty="0"/>
              <a:t> (65,536 IP addresses) and /28 </a:t>
            </a:r>
            <a:r>
              <a:rPr lang="en-US" sz="1400" dirty="0" err="1"/>
              <a:t>netmask</a:t>
            </a:r>
            <a:r>
              <a:rPr lang="en-US" sz="1400" dirty="0"/>
              <a:t> (16 IP addresses). After you've created your VPC, you can associate secondary CIDR blocks with the VPC.</a:t>
            </a:r>
          </a:p>
          <a:p>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11</a:t>
            </a:fld>
            <a:endParaRPr lang="en"/>
          </a:p>
        </p:txBody>
      </p:sp>
    </p:spTree>
    <p:extLst>
      <p:ext uri="{BB962C8B-B14F-4D97-AF65-F5344CB8AC3E}">
        <p14:creationId xmlns:p14="http://schemas.microsoft.com/office/powerpoint/2010/main" val="23612055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Subnet</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12</a:t>
            </a:fld>
            <a:endParaRPr/>
          </a:p>
        </p:txBody>
      </p:sp>
    </p:spTree>
    <p:extLst>
      <p:ext uri="{BB962C8B-B14F-4D97-AF65-F5344CB8AC3E}">
        <p14:creationId xmlns:p14="http://schemas.microsoft.com/office/powerpoint/2010/main" val="38377379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295427"/>
            <a:ext cx="6761100" cy="857400"/>
          </a:xfrm>
        </p:spPr>
        <p:txBody>
          <a:bodyPr/>
          <a:lstStyle/>
          <a:p>
            <a:r>
              <a:rPr lang="en-US" dirty="0" smtClean="0"/>
              <a:t>Subnet</a:t>
            </a:r>
            <a:endParaRPr lang="en-US" dirty="0"/>
          </a:p>
        </p:txBody>
      </p:sp>
      <p:sp>
        <p:nvSpPr>
          <p:cNvPr id="4" name="Text Placeholder 3"/>
          <p:cNvSpPr>
            <a:spLocks noGrp="1"/>
          </p:cNvSpPr>
          <p:nvPr>
            <p:ph type="body" idx="1"/>
          </p:nvPr>
        </p:nvSpPr>
        <p:spPr>
          <a:xfrm>
            <a:off x="718300" y="1278835"/>
            <a:ext cx="6761100" cy="3435215"/>
          </a:xfrm>
        </p:spPr>
        <p:txBody>
          <a:bodyPr/>
          <a:lstStyle/>
          <a:p>
            <a:r>
              <a:rPr lang="en-US" sz="1400" dirty="0"/>
              <a:t>Subnet: is a range of IP addresses in your VPC. You can launch AWS resources into a specified subnet. Use a public subnet for resources that must be connected to the internet, and a private subnet for resources that won't be connected to the internet.</a:t>
            </a:r>
          </a:p>
          <a:p>
            <a:pPr lvl="1"/>
            <a:r>
              <a:rPr lang="en-US" sz="1400" dirty="0"/>
              <a:t>The CIDR block of a subnet can be the same as the CIDR block for the VPC (for a single subnet in the VPC), or a subset of the CIDR block for the VPC (for multiple subnets)</a:t>
            </a:r>
          </a:p>
          <a:p>
            <a:pPr lvl="1"/>
            <a:r>
              <a:rPr lang="en-US" sz="1400" dirty="0"/>
              <a:t>Subnet Routing: each subnet must be associated with a route table, which specifies the allowed routes for outbound traffic leaving the subnet. Every subnet that you create is automatically associated with the main route table for the VPC.</a:t>
            </a:r>
          </a:p>
          <a:p>
            <a:pPr lvl="1"/>
            <a:r>
              <a:rPr lang="en-US" sz="1400" dirty="0"/>
              <a:t>Subnet Security: each subnet must be associated with a network ACL. Every subnet that you create is automatically associated with the VPC's default network ACL.</a:t>
            </a:r>
          </a:p>
          <a:p>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13</a:t>
            </a:fld>
            <a:endParaRPr lang="en"/>
          </a:p>
        </p:txBody>
      </p:sp>
    </p:spTree>
    <p:extLst>
      <p:ext uri="{BB962C8B-B14F-4D97-AF65-F5344CB8AC3E}">
        <p14:creationId xmlns:p14="http://schemas.microsoft.com/office/powerpoint/2010/main" val="2119227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913"/>
        <p:cNvGrpSpPr/>
        <p:nvPr/>
      </p:nvGrpSpPr>
      <p:grpSpPr>
        <a:xfrm>
          <a:off x="0" y="0"/>
          <a:ext cx="0" cy="0"/>
          <a:chOff x="0" y="0"/>
          <a:chExt cx="0" cy="0"/>
        </a:xfrm>
      </p:grpSpPr>
      <p:sp>
        <p:nvSpPr>
          <p:cNvPr id="3914" name="Google Shape;3914;p22"/>
          <p:cNvSpPr txBox="1">
            <a:spLocks noGrp="1"/>
          </p:cNvSpPr>
          <p:nvPr>
            <p:ph type="title"/>
          </p:nvPr>
        </p:nvSpPr>
        <p:spPr>
          <a:xfrm>
            <a:off x="3190550" y="0"/>
            <a:ext cx="4880437" cy="717847"/>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Public/Private Subnet</a:t>
            </a:r>
            <a:endParaRPr dirty="0"/>
          </a:p>
        </p:txBody>
      </p:sp>
      <p:pic>
        <p:nvPicPr>
          <p:cNvPr id="3916" name="Google Shape;3916;p22"/>
          <p:cNvPicPr preferRelativeResize="0"/>
          <p:nvPr/>
        </p:nvPicPr>
        <p:blipFill rotWithShape="1">
          <a:blip r:embed="rId3">
            <a:alphaModFix/>
          </a:blip>
          <a:srcRect l="21977" r="15991"/>
          <a:stretch/>
        </p:blipFill>
        <p:spPr>
          <a:xfrm>
            <a:off x="0" y="0"/>
            <a:ext cx="3190550" cy="5143500"/>
          </a:xfrm>
          <a:prstGeom prst="rect">
            <a:avLst/>
          </a:prstGeom>
          <a:noFill/>
          <a:ln>
            <a:noFill/>
          </a:ln>
        </p:spPr>
      </p:pic>
      <p:sp>
        <p:nvSpPr>
          <p:cNvPr id="3917" name="Google Shape;3917;p22"/>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14</a:t>
            </a:fld>
            <a:endParaRPr/>
          </a:p>
        </p:txBody>
      </p:sp>
      <p:pic>
        <p:nvPicPr>
          <p:cNvPr id="3074" name="Picture 2" descr="Káº¿t quáº£ hÃ¬nh áº£nh cho public and private subnet v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0550" y="808663"/>
            <a:ext cx="5322042" cy="40311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300" y="19244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VPC subnet recommendations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15</a:t>
            </a:fld>
            <a:endParaRPr/>
          </a:p>
        </p:txBody>
      </p:sp>
      <p:sp>
        <p:nvSpPr>
          <p:cNvPr id="8" name="Google Shape;3871;p18"/>
          <p:cNvSpPr txBox="1">
            <a:spLocks noGrp="1"/>
          </p:cNvSpPr>
          <p:nvPr>
            <p:ph type="body" idx="1"/>
          </p:nvPr>
        </p:nvSpPr>
        <p:spPr>
          <a:xfrm>
            <a:off x="577294" y="1280622"/>
            <a:ext cx="7043111" cy="3317015"/>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400" dirty="0" smtClean="0"/>
              <a:t>/16 VPC (64K IPv4 addresses)</a:t>
            </a:r>
          </a:p>
          <a:p>
            <a:pPr marL="457200" lvl="0" indent="-381000" algn="l" rtl="0">
              <a:spcBef>
                <a:spcPts val="600"/>
              </a:spcBef>
              <a:spcAft>
                <a:spcPts val="0"/>
              </a:spcAft>
              <a:buSzPts val="2400"/>
              <a:buChar char="▪"/>
            </a:pPr>
            <a:r>
              <a:rPr lang="en-US" sz="1400" dirty="0" smtClean="0"/>
              <a:t>/24 subnets (251 IPv4 addresses)</a:t>
            </a:r>
          </a:p>
          <a:p>
            <a:pPr marL="457200" lvl="0" indent="-381000" algn="l" rtl="0">
              <a:spcBef>
                <a:spcPts val="600"/>
              </a:spcBef>
              <a:spcAft>
                <a:spcPts val="0"/>
              </a:spcAft>
              <a:buSzPts val="2400"/>
              <a:buChar char="▪"/>
            </a:pPr>
            <a:r>
              <a:rPr lang="en-US" sz="1400" dirty="0" smtClean="0"/>
              <a:t>One subnet per Availability Zone</a:t>
            </a:r>
            <a:endParaRPr lang="vi-VN" sz="1400" dirty="0" smtClean="0"/>
          </a:p>
          <a:p>
            <a:pPr marL="76200" lvl="0" indent="0" algn="l" rtl="0">
              <a:spcBef>
                <a:spcPts val="600"/>
              </a:spcBef>
              <a:spcAft>
                <a:spcPts val="0"/>
              </a:spcAft>
              <a:buSzPts val="2400"/>
              <a:buNone/>
            </a:pPr>
            <a:endParaRPr lang="en-US" sz="1400" dirty="0" smtClean="0"/>
          </a:p>
          <a:p>
            <a:pPr marL="76200" lvl="0" indent="0" algn="l" rtl="0">
              <a:spcBef>
                <a:spcPts val="600"/>
              </a:spcBef>
              <a:spcAft>
                <a:spcPts val="0"/>
              </a:spcAft>
              <a:buSzPts val="2400"/>
              <a:buNone/>
            </a:pPr>
            <a:r>
              <a:rPr lang="en-US" sz="1400" b="1" dirty="0" smtClean="0"/>
              <a:t>For IPv6:</a:t>
            </a:r>
          </a:p>
          <a:p>
            <a:pPr marL="361950" indent="-285750">
              <a:buSzPts val="2400"/>
            </a:pPr>
            <a:r>
              <a:rPr lang="en-US" sz="1400" dirty="0" smtClean="0"/>
              <a:t>/56 Allocated per VPC (Lots of addresses)</a:t>
            </a:r>
            <a:endParaRPr lang="vi-VN" sz="1400" dirty="0" smtClean="0"/>
          </a:p>
          <a:p>
            <a:pPr marL="361950" indent="-285750">
              <a:buSzPts val="2400"/>
            </a:pPr>
            <a:r>
              <a:rPr lang="vi-VN" sz="1400" dirty="0" smtClean="0"/>
              <a:t>/64 subnets (256 Subnets)</a:t>
            </a:r>
            <a:endParaRPr lang="en-US" sz="1400" dirty="0" smtClean="0"/>
          </a:p>
        </p:txBody>
      </p:sp>
    </p:spTree>
    <p:extLst>
      <p:ext uri="{BB962C8B-B14F-4D97-AF65-F5344CB8AC3E}">
        <p14:creationId xmlns:p14="http://schemas.microsoft.com/office/powerpoint/2010/main" val="27323458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Internet Gateway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16</a:t>
            </a:fld>
            <a:endParaRPr/>
          </a:p>
        </p:txBody>
      </p:sp>
    </p:spTree>
    <p:extLst>
      <p:ext uri="{BB962C8B-B14F-4D97-AF65-F5344CB8AC3E}">
        <p14:creationId xmlns:p14="http://schemas.microsoft.com/office/powerpoint/2010/main" val="9683902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282175"/>
            <a:ext cx="6761100" cy="857400"/>
          </a:xfrm>
        </p:spPr>
        <p:txBody>
          <a:bodyPr/>
          <a:lstStyle/>
          <a:p>
            <a:r>
              <a:rPr lang="en-US" dirty="0" smtClean="0"/>
              <a:t>Internet Gateway</a:t>
            </a:r>
            <a:endParaRPr lang="en-US" dirty="0"/>
          </a:p>
        </p:txBody>
      </p:sp>
      <p:sp>
        <p:nvSpPr>
          <p:cNvPr id="4" name="Text Placeholder 3"/>
          <p:cNvSpPr>
            <a:spLocks noGrp="1"/>
          </p:cNvSpPr>
          <p:nvPr>
            <p:ph type="body" idx="1"/>
          </p:nvPr>
        </p:nvSpPr>
        <p:spPr>
          <a:xfrm>
            <a:off x="718300" y="1249845"/>
            <a:ext cx="6761100" cy="459685"/>
          </a:xfrm>
        </p:spPr>
        <p:txBody>
          <a:bodyPr/>
          <a:lstStyle/>
          <a:p>
            <a:pPr marL="76200" indent="0">
              <a:buNone/>
            </a:pPr>
            <a:r>
              <a:rPr lang="en-US" sz="1400" dirty="0"/>
              <a:t>The Amazon </a:t>
            </a:r>
            <a:r>
              <a:rPr lang="en-US" sz="1400" dirty="0" smtClean="0"/>
              <a:t>VPC </a:t>
            </a:r>
            <a:r>
              <a:rPr lang="en-US" sz="1400" dirty="0"/>
              <a:t>side of a connection to the public Internet</a:t>
            </a:r>
            <a:r>
              <a:rPr lang="en-US" sz="1400" dirty="0" smtClean="0"/>
              <a:t>.</a:t>
            </a:r>
          </a:p>
          <a:p>
            <a:pPr marL="76200" indent="0">
              <a:buNone/>
            </a:pPr>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17</a:t>
            </a:fld>
            <a:endParaRPr lang="en"/>
          </a:p>
        </p:txBody>
      </p:sp>
      <p:pic>
        <p:nvPicPr>
          <p:cNvPr id="1030" name="Picture 6" descr="Káº¿t quáº£ hÃ¬nh áº£nh cho Internet 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399" y="1772280"/>
            <a:ext cx="3780873" cy="30311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712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NAT Gateway</a:t>
            </a:r>
            <a:endParaRPr lang="en-US" dirty="0"/>
          </a:p>
        </p:txBody>
      </p:sp>
      <p:sp>
        <p:nvSpPr>
          <p:cNvPr id="4" name="Text Placeholder 3"/>
          <p:cNvSpPr>
            <a:spLocks noGrp="1"/>
          </p:cNvSpPr>
          <p:nvPr>
            <p:ph type="body" idx="1"/>
          </p:nvPr>
        </p:nvSpPr>
        <p:spPr>
          <a:xfrm>
            <a:off x="718300" y="973069"/>
            <a:ext cx="6761100" cy="459685"/>
          </a:xfrm>
        </p:spPr>
        <p:txBody>
          <a:bodyPr/>
          <a:lstStyle/>
          <a:p>
            <a:pPr marL="76200" indent="0">
              <a:buNone/>
            </a:pPr>
            <a:r>
              <a:rPr lang="en-US" sz="1400" dirty="0"/>
              <a:t>Network address translation (NAT) gateway is used to enable instances in a private subnet to connect to the internet or other AWS services, but prevent the internet from initiating a connection with those instances</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18</a:t>
            </a:fld>
            <a:endParaRPr lang="en"/>
          </a:p>
        </p:txBody>
      </p:sp>
      <p:pic>
        <p:nvPicPr>
          <p:cNvPr id="2050" name="Picture 2" descr="Káº¿t quáº£ hÃ¬nh áº£nh cho NAT Gatew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0955" y="1819915"/>
            <a:ext cx="3905113" cy="29579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2085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Peering Connection</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19</a:t>
            </a:fld>
            <a:endParaRPr/>
          </a:p>
        </p:txBody>
      </p:sp>
    </p:spTree>
    <p:extLst>
      <p:ext uri="{BB962C8B-B14F-4D97-AF65-F5344CB8AC3E}">
        <p14:creationId xmlns:p14="http://schemas.microsoft.com/office/powerpoint/2010/main" val="24561345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869"/>
        <p:cNvGrpSpPr/>
        <p:nvPr/>
      </p:nvGrpSpPr>
      <p:grpSpPr>
        <a:xfrm>
          <a:off x="0" y="0"/>
          <a:ext cx="0" cy="0"/>
          <a:chOff x="0" y="0"/>
          <a:chExt cx="0" cy="0"/>
        </a:xfrm>
      </p:grpSpPr>
      <p:sp>
        <p:nvSpPr>
          <p:cNvPr id="3870" name="Google Shape;3870;p18"/>
          <p:cNvSpPr txBox="1">
            <a:spLocks noGrp="1"/>
          </p:cNvSpPr>
          <p:nvPr>
            <p:ph type="title"/>
          </p:nvPr>
        </p:nvSpPr>
        <p:spPr>
          <a:xfrm>
            <a:off x="718300" y="286448"/>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This topic will cover to:</a:t>
            </a:r>
            <a:endParaRPr dirty="0"/>
          </a:p>
        </p:txBody>
      </p:sp>
      <p:sp>
        <p:nvSpPr>
          <p:cNvPr id="3871" name="Google Shape;3871;p18"/>
          <p:cNvSpPr txBox="1">
            <a:spLocks noGrp="1"/>
          </p:cNvSpPr>
          <p:nvPr>
            <p:ph type="body" idx="1"/>
          </p:nvPr>
        </p:nvSpPr>
        <p:spPr>
          <a:xfrm>
            <a:off x="896642" y="1422659"/>
            <a:ext cx="6500539" cy="3297542"/>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400" dirty="0" smtClean="0"/>
              <a:t>AWS VPC Overview</a:t>
            </a:r>
          </a:p>
          <a:p>
            <a:pPr marL="457200" lvl="0" indent="-381000" algn="l" rtl="0">
              <a:spcBef>
                <a:spcPts val="600"/>
              </a:spcBef>
              <a:spcAft>
                <a:spcPts val="0"/>
              </a:spcAft>
              <a:buSzPts val="2400"/>
              <a:buChar char="▪"/>
            </a:pPr>
            <a:r>
              <a:rPr lang="en-US" sz="1400" dirty="0" smtClean="0"/>
              <a:t>VPC Network component.</a:t>
            </a:r>
          </a:p>
          <a:p>
            <a:pPr marL="457200" lvl="0" indent="-381000" algn="l" rtl="0">
              <a:spcBef>
                <a:spcPts val="600"/>
              </a:spcBef>
              <a:spcAft>
                <a:spcPts val="0"/>
              </a:spcAft>
              <a:buSzPts val="2400"/>
              <a:buChar char="▪"/>
            </a:pPr>
            <a:r>
              <a:rPr lang="en-US" sz="1400" dirty="0" smtClean="0"/>
              <a:t>VPC and Subnets relationship.</a:t>
            </a:r>
          </a:p>
          <a:p>
            <a:pPr marL="457200" lvl="0" indent="-381000" algn="l" rtl="0">
              <a:spcBef>
                <a:spcPts val="600"/>
              </a:spcBef>
              <a:spcAft>
                <a:spcPts val="0"/>
              </a:spcAft>
              <a:buSzPts val="2400"/>
              <a:buChar char="▪"/>
            </a:pPr>
            <a:r>
              <a:rPr lang="en-US" sz="1400" dirty="0" smtClean="0"/>
              <a:t>Default VPC and Default Subnets</a:t>
            </a:r>
          </a:p>
          <a:p>
            <a:pPr marL="457200" lvl="0" indent="-381000" algn="l" rtl="0">
              <a:spcBef>
                <a:spcPts val="600"/>
              </a:spcBef>
              <a:spcAft>
                <a:spcPts val="0"/>
              </a:spcAft>
              <a:buSzPts val="2400"/>
              <a:buChar char="▪"/>
            </a:pPr>
            <a:r>
              <a:rPr lang="en-US" sz="1400" dirty="0" smtClean="0"/>
              <a:t>IP address.</a:t>
            </a:r>
          </a:p>
          <a:p>
            <a:pPr marL="457200" lvl="0" indent="-381000" algn="l" rtl="0">
              <a:spcBef>
                <a:spcPts val="600"/>
              </a:spcBef>
              <a:spcAft>
                <a:spcPts val="0"/>
              </a:spcAft>
              <a:buSzPts val="2400"/>
              <a:buChar char="▪"/>
            </a:pPr>
            <a:r>
              <a:rPr lang="en-US" sz="1400" dirty="0" smtClean="0"/>
              <a:t>Security</a:t>
            </a:r>
          </a:p>
          <a:p>
            <a:pPr lvl="0"/>
            <a:r>
              <a:rPr lang="en-US" sz="1400" dirty="0"/>
              <a:t>Scenarios and Examples</a:t>
            </a:r>
          </a:p>
          <a:p>
            <a:pPr marL="457200" lvl="0" indent="-381000" algn="l" rtl="0">
              <a:spcBef>
                <a:spcPts val="600"/>
              </a:spcBef>
              <a:spcAft>
                <a:spcPts val="0"/>
              </a:spcAft>
              <a:buSzPts val="2400"/>
              <a:buChar char="▪"/>
            </a:pPr>
            <a:endParaRPr lang="en-US" sz="1400" b="1" dirty="0" smtClean="0"/>
          </a:p>
        </p:txBody>
      </p:sp>
      <p:sp>
        <p:nvSpPr>
          <p:cNvPr id="3872" name="Google Shape;3872;p18"/>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Peering Connection</a:t>
            </a:r>
            <a:endParaRPr lang="en-US" dirty="0"/>
          </a:p>
        </p:txBody>
      </p:sp>
      <p:sp>
        <p:nvSpPr>
          <p:cNvPr id="4" name="Text Placeholder 3"/>
          <p:cNvSpPr>
            <a:spLocks noGrp="1"/>
          </p:cNvSpPr>
          <p:nvPr>
            <p:ph type="body" idx="1"/>
          </p:nvPr>
        </p:nvSpPr>
        <p:spPr>
          <a:xfrm>
            <a:off x="718300" y="973069"/>
            <a:ext cx="6761100" cy="459685"/>
          </a:xfrm>
        </p:spPr>
        <p:txBody>
          <a:bodyPr/>
          <a:lstStyle/>
          <a:p>
            <a:pPr marL="76200" indent="0">
              <a:buNone/>
            </a:pPr>
            <a:r>
              <a:rPr lang="en-US" sz="1400" dirty="0"/>
              <a:t>A peering connection enables you to route traffic via private IP addresses between two peered VPCs. </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20</a:t>
            </a:fld>
            <a:endParaRPr lang="en"/>
          </a:p>
        </p:txBody>
      </p:sp>
      <p:pic>
        <p:nvPicPr>
          <p:cNvPr id="3074" name="Picture 2" descr="Káº¿t quáº£ hÃ¬nh áº£nh cho Peering connec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45836" y="1803262"/>
            <a:ext cx="4295775" cy="21240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5041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7200" dirty="0" smtClean="0">
                <a:solidFill>
                  <a:srgbClr val="D3EBD5"/>
                </a:solidFill>
              </a:rPr>
              <a:t>VPC Endpoint</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21</a:t>
            </a:fld>
            <a:endParaRPr/>
          </a:p>
        </p:txBody>
      </p:sp>
    </p:spTree>
    <p:extLst>
      <p:ext uri="{BB962C8B-B14F-4D97-AF65-F5344CB8AC3E}">
        <p14:creationId xmlns:p14="http://schemas.microsoft.com/office/powerpoint/2010/main" val="11431640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VPC Endpoint</a:t>
            </a:r>
            <a:endParaRPr lang="en-US" dirty="0"/>
          </a:p>
        </p:txBody>
      </p:sp>
      <p:sp>
        <p:nvSpPr>
          <p:cNvPr id="4" name="Text Placeholder 3"/>
          <p:cNvSpPr>
            <a:spLocks noGrp="1"/>
          </p:cNvSpPr>
          <p:nvPr>
            <p:ph type="body" idx="1"/>
          </p:nvPr>
        </p:nvSpPr>
        <p:spPr>
          <a:xfrm>
            <a:off x="771309" y="1366435"/>
            <a:ext cx="6761100" cy="3353766"/>
          </a:xfrm>
        </p:spPr>
        <p:txBody>
          <a:bodyPr/>
          <a:lstStyle/>
          <a:p>
            <a:pPr marL="76200" indent="0">
              <a:buNone/>
            </a:pPr>
            <a:r>
              <a:rPr lang="en-US" sz="1400" dirty="0"/>
              <a:t>Enables private connectivity to services hosted in AWS, from within your VPC without using an Internet Gateway, VPN, Network Address Translation (NAT) devices, or firewall proxies. Endpoints are virtual devices. There are two types of VPC endpoints: interface endpoints and gateway endpoints. Create the type of VPC endpoint required by the supported service.</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22</a:t>
            </a:fld>
            <a:endParaRPr lang="en"/>
          </a:p>
        </p:txBody>
      </p:sp>
    </p:spTree>
    <p:extLst>
      <p:ext uri="{BB962C8B-B14F-4D97-AF65-F5344CB8AC3E}">
        <p14:creationId xmlns:p14="http://schemas.microsoft.com/office/powerpoint/2010/main" val="18683167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674" y="567358"/>
            <a:ext cx="6761100" cy="519320"/>
          </a:xfrm>
        </p:spPr>
        <p:txBody>
          <a:bodyPr/>
          <a:lstStyle/>
          <a:p>
            <a:pPr marL="76200" indent="0">
              <a:buNone/>
            </a:pPr>
            <a:r>
              <a:rPr lang="en-US" sz="1400" dirty="0"/>
              <a:t>An interface endpoint is an elastic network interface with a private IP address that serves as an entry point for traffic destined to a supported service. </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23</a:t>
            </a:fld>
            <a:endParaRPr lang="en"/>
          </a:p>
        </p:txBody>
      </p:sp>
      <p:pic>
        <p:nvPicPr>
          <p:cNvPr id="5" name="Picture 4"/>
          <p:cNvPicPr>
            <a:picLocks noChangeAspect="1"/>
          </p:cNvPicPr>
          <p:nvPr/>
        </p:nvPicPr>
        <p:blipFill>
          <a:blip r:embed="rId2"/>
          <a:stretch>
            <a:fillRect/>
          </a:stretch>
        </p:blipFill>
        <p:spPr>
          <a:xfrm>
            <a:off x="1245705" y="1341677"/>
            <a:ext cx="5663026" cy="3526426"/>
          </a:xfrm>
          <a:prstGeom prst="rect">
            <a:avLst/>
          </a:prstGeom>
        </p:spPr>
      </p:pic>
    </p:spTree>
    <p:extLst>
      <p:ext uri="{BB962C8B-B14F-4D97-AF65-F5344CB8AC3E}">
        <p14:creationId xmlns:p14="http://schemas.microsoft.com/office/powerpoint/2010/main" val="696002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11674" y="567358"/>
            <a:ext cx="6761100" cy="519320"/>
          </a:xfrm>
        </p:spPr>
        <p:txBody>
          <a:bodyPr/>
          <a:lstStyle/>
          <a:p>
            <a:pPr marL="76200" indent="0">
              <a:buNone/>
            </a:pPr>
            <a:r>
              <a:rPr lang="en-US" sz="1400" dirty="0"/>
              <a:t>A gateway endpoint is a gateway that is a target for a specified route in your route table, used for traffic destined to a supported AWS service.</a:t>
            </a:r>
          </a:p>
        </p:txBody>
      </p:sp>
      <p:sp>
        <p:nvSpPr>
          <p:cNvPr id="4" name="Slide Number Placeholder 3"/>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24</a:t>
            </a:fld>
            <a:endParaRPr lang="en"/>
          </a:p>
        </p:txBody>
      </p:sp>
      <p:pic>
        <p:nvPicPr>
          <p:cNvPr id="2" name="Picture 1"/>
          <p:cNvPicPr>
            <a:picLocks noChangeAspect="1"/>
          </p:cNvPicPr>
          <p:nvPr/>
        </p:nvPicPr>
        <p:blipFill>
          <a:blip r:embed="rId2"/>
          <a:stretch>
            <a:fillRect/>
          </a:stretch>
        </p:blipFill>
        <p:spPr>
          <a:xfrm>
            <a:off x="1247775" y="1187518"/>
            <a:ext cx="5429250" cy="3457575"/>
          </a:xfrm>
          <a:prstGeom prst="rect">
            <a:avLst/>
          </a:prstGeom>
        </p:spPr>
      </p:pic>
    </p:spTree>
    <p:extLst>
      <p:ext uri="{BB962C8B-B14F-4D97-AF65-F5344CB8AC3E}">
        <p14:creationId xmlns:p14="http://schemas.microsoft.com/office/powerpoint/2010/main" val="959471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99556" y="1407147"/>
            <a:ext cx="7228287"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Egress-only Internet Gateway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25</a:t>
            </a:fld>
            <a:endParaRPr/>
          </a:p>
        </p:txBody>
      </p:sp>
    </p:spTree>
    <p:extLst>
      <p:ext uri="{BB962C8B-B14F-4D97-AF65-F5344CB8AC3E}">
        <p14:creationId xmlns:p14="http://schemas.microsoft.com/office/powerpoint/2010/main" val="3187170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Egress-only Internet Gateway</a:t>
            </a:r>
          </a:p>
        </p:txBody>
      </p:sp>
      <p:sp>
        <p:nvSpPr>
          <p:cNvPr id="4" name="Text Placeholder 3"/>
          <p:cNvSpPr>
            <a:spLocks noGrp="1"/>
          </p:cNvSpPr>
          <p:nvPr>
            <p:ph type="body" idx="1"/>
          </p:nvPr>
        </p:nvSpPr>
        <p:spPr>
          <a:xfrm>
            <a:off x="718300" y="1041757"/>
            <a:ext cx="6761100" cy="594887"/>
          </a:xfrm>
        </p:spPr>
        <p:txBody>
          <a:bodyPr/>
          <a:lstStyle/>
          <a:p>
            <a:pPr marL="76200" indent="0">
              <a:buNone/>
            </a:pPr>
            <a:r>
              <a:rPr lang="en-US" sz="1400" dirty="0"/>
              <a:t>A </a:t>
            </a:r>
            <a:r>
              <a:rPr lang="en-US" sz="1400" dirty="0" err="1"/>
              <a:t>stateful</a:t>
            </a:r>
            <a:r>
              <a:rPr lang="en-US" sz="1400" dirty="0"/>
              <a:t> gateway to provide egress only access for IPv6 traffic from the VPC to the Internet (that allows outbound communication over IPv6 from instances in your VPC to the Internet, and prevents the Internet from initiating an IPv6 connection with your instances.) </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26</a:t>
            </a:fld>
            <a:endParaRPr lang="en"/>
          </a:p>
        </p:txBody>
      </p:sp>
      <p:pic>
        <p:nvPicPr>
          <p:cNvPr id="5" name="Picture 4"/>
          <p:cNvPicPr>
            <a:picLocks noChangeAspect="1"/>
          </p:cNvPicPr>
          <p:nvPr/>
        </p:nvPicPr>
        <p:blipFill>
          <a:blip r:embed="rId2"/>
          <a:stretch>
            <a:fillRect/>
          </a:stretch>
        </p:blipFill>
        <p:spPr>
          <a:xfrm>
            <a:off x="2590799" y="1990228"/>
            <a:ext cx="3959501" cy="2931686"/>
          </a:xfrm>
          <a:prstGeom prst="rect">
            <a:avLst/>
          </a:prstGeom>
        </p:spPr>
      </p:pic>
    </p:spTree>
    <p:extLst>
      <p:ext uri="{BB962C8B-B14F-4D97-AF65-F5344CB8AC3E}">
        <p14:creationId xmlns:p14="http://schemas.microsoft.com/office/powerpoint/2010/main" val="27768451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Elastic IP Addresses</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27</a:t>
            </a:fld>
            <a:endParaRPr/>
          </a:p>
        </p:txBody>
      </p:sp>
    </p:spTree>
    <p:extLst>
      <p:ext uri="{BB962C8B-B14F-4D97-AF65-F5344CB8AC3E}">
        <p14:creationId xmlns:p14="http://schemas.microsoft.com/office/powerpoint/2010/main" val="2179042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Elastic IP Addresses</a:t>
            </a:r>
          </a:p>
        </p:txBody>
      </p:sp>
      <p:sp>
        <p:nvSpPr>
          <p:cNvPr id="4" name="Text Placeholder 3"/>
          <p:cNvSpPr>
            <a:spLocks noGrp="1"/>
          </p:cNvSpPr>
          <p:nvPr>
            <p:ph type="body" idx="1"/>
          </p:nvPr>
        </p:nvSpPr>
        <p:spPr>
          <a:xfrm>
            <a:off x="718300" y="1430381"/>
            <a:ext cx="6761100" cy="3035602"/>
          </a:xfrm>
        </p:spPr>
        <p:txBody>
          <a:bodyPr/>
          <a:lstStyle/>
          <a:p>
            <a:pPr marL="76200" indent="0">
              <a:buNone/>
            </a:pPr>
            <a:r>
              <a:rPr lang="en-US" sz="1400" dirty="0"/>
              <a:t>Elastic IP Addresses: is a static, public IPv4 address designed for dynamic cloud computing. You can associate an Elastic IP address with any instance or network interface for any VPC in your account. With an Elastic IP address, you can mask the failure of an instance by rapidly remapping the address to another instance in your VPC (the advantage of associating the Elastic IP address with the network interface instead of directly with the instance is that you can move all the attributes of the network interface from one instance to another in a single step)</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28</a:t>
            </a:fld>
            <a:endParaRPr lang="en"/>
          </a:p>
        </p:txBody>
      </p:sp>
    </p:spTree>
    <p:extLst>
      <p:ext uri="{BB962C8B-B14F-4D97-AF65-F5344CB8AC3E}">
        <p14:creationId xmlns:p14="http://schemas.microsoft.com/office/powerpoint/2010/main" val="1708105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Security</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29</a:t>
            </a:fld>
            <a:endParaRPr/>
          </a:p>
        </p:txBody>
      </p:sp>
    </p:spTree>
    <p:extLst>
      <p:ext uri="{BB962C8B-B14F-4D97-AF65-F5344CB8AC3E}">
        <p14:creationId xmlns:p14="http://schemas.microsoft.com/office/powerpoint/2010/main" val="30382810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rgbClr val="D3EBD5"/>
                </a:solidFill>
              </a:rPr>
              <a:t>AWS VPC Overview</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1820756" y="323430"/>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1043582" y="11186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06141" y="694059"/>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Security</a:t>
            </a:r>
            <a:endParaRPr lang="en-US" dirty="0"/>
          </a:p>
        </p:txBody>
      </p:sp>
      <p:sp>
        <p:nvSpPr>
          <p:cNvPr id="4" name="Text Placeholder 3"/>
          <p:cNvSpPr>
            <a:spLocks noGrp="1"/>
          </p:cNvSpPr>
          <p:nvPr>
            <p:ph type="body" idx="1"/>
          </p:nvPr>
        </p:nvSpPr>
        <p:spPr>
          <a:xfrm>
            <a:off x="718300" y="1133061"/>
            <a:ext cx="6761100" cy="3332922"/>
          </a:xfrm>
        </p:spPr>
        <p:txBody>
          <a:bodyPr/>
          <a:lstStyle/>
          <a:p>
            <a:pPr marL="76200" indent="0">
              <a:buNone/>
            </a:pPr>
            <a:r>
              <a:rPr lang="en-US" sz="1400" dirty="0"/>
              <a:t>AWS provides two features that you can use to increase security in your VPC: security groups and network ACLs</a:t>
            </a:r>
            <a:r>
              <a:rPr lang="en-US" sz="1400" dirty="0" smtClean="0"/>
              <a:t>.</a:t>
            </a:r>
          </a:p>
          <a:p>
            <a:pPr marL="76200" indent="0">
              <a:buNone/>
            </a:pPr>
            <a:endParaRPr lang="en-US" sz="1400" dirty="0" smtClean="0"/>
          </a:p>
          <a:p>
            <a:r>
              <a:rPr lang="en-US" sz="1400" dirty="0"/>
              <a:t>Security groups control inbound and outbound traffic for your instances</a:t>
            </a:r>
          </a:p>
          <a:p>
            <a:r>
              <a:rPr lang="en-US" sz="1400" dirty="0"/>
              <a:t>Network ACLs is an optional layer of security for your VPC that acts as a firewall for controlling inbound and outbound traffic for your subnets (a optional layer of security for your VPC that acts as a firewall)</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30</a:t>
            </a:fld>
            <a:endParaRPr lang="en"/>
          </a:p>
        </p:txBody>
      </p:sp>
    </p:spTree>
    <p:extLst>
      <p:ext uri="{BB962C8B-B14F-4D97-AF65-F5344CB8AC3E}">
        <p14:creationId xmlns:p14="http://schemas.microsoft.com/office/powerpoint/2010/main" val="6311906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365881" y="1526416"/>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Virtual Private Network (VPN)</a:t>
            </a:r>
            <a:endParaRPr sz="7200" dirty="0">
              <a:solidFill>
                <a:srgbClr val="D3EBD5"/>
              </a:solidFill>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31</a:t>
            </a:fld>
            <a:endParaRPr/>
          </a:p>
        </p:txBody>
      </p:sp>
    </p:spTree>
    <p:extLst>
      <p:ext uri="{BB962C8B-B14F-4D97-AF65-F5344CB8AC3E}">
        <p14:creationId xmlns:p14="http://schemas.microsoft.com/office/powerpoint/2010/main" val="27709941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smtClean="0"/>
              <a:t>VPN</a:t>
            </a:r>
            <a:endParaRPr lang="en-US" dirty="0"/>
          </a:p>
        </p:txBody>
      </p:sp>
      <p:sp>
        <p:nvSpPr>
          <p:cNvPr id="4" name="Text Placeholder 3"/>
          <p:cNvSpPr>
            <a:spLocks noGrp="1"/>
          </p:cNvSpPr>
          <p:nvPr>
            <p:ph type="body" idx="1"/>
          </p:nvPr>
        </p:nvSpPr>
        <p:spPr>
          <a:xfrm>
            <a:off x="718300" y="1133061"/>
            <a:ext cx="6761100" cy="3332922"/>
          </a:xfrm>
        </p:spPr>
        <p:txBody>
          <a:bodyPr/>
          <a:lstStyle/>
          <a:p>
            <a:r>
              <a:rPr lang="en-US" sz="1400" dirty="0"/>
              <a:t>Create Customer Gateway: Specify the Internet-routable IP address for your gateway's external interface.</a:t>
            </a:r>
          </a:p>
          <a:p>
            <a:r>
              <a:rPr lang="en-US" sz="1400" dirty="0"/>
              <a:t>Virtual private gateway: The Amazon VPC side of a VPN connection.</a:t>
            </a:r>
          </a:p>
          <a:p>
            <a:r>
              <a:rPr lang="en-US" sz="1400" dirty="0"/>
              <a:t>Site-to-site VPN Connections: Mapping the virtual private gateway and customer gateway that you would like to connect via a VPN connection.</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32</a:t>
            </a:fld>
            <a:endParaRPr lang="en"/>
          </a:p>
        </p:txBody>
      </p:sp>
    </p:spTree>
    <p:extLst>
      <p:ext uri="{BB962C8B-B14F-4D97-AF65-F5344CB8AC3E}">
        <p14:creationId xmlns:p14="http://schemas.microsoft.com/office/powerpoint/2010/main" val="23943222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255032" y="1592484"/>
            <a:ext cx="8201826" cy="2810092"/>
          </a:xfrm>
          <a:prstGeom prst="rect">
            <a:avLst/>
          </a:prstGeom>
        </p:spPr>
        <p:txBody>
          <a:bodyPr spcFirstLastPara="1" wrap="square" lIns="91425" tIns="91425" rIns="91425" bIns="91425" anchor="b" anchorCtr="0">
            <a:noAutofit/>
          </a:bodyPr>
          <a:lstStyle/>
          <a:p>
            <a:pPr lvl="0"/>
            <a:r>
              <a:rPr lang="en-US" sz="7200" dirty="0">
                <a:solidFill>
                  <a:srgbClr val="D3EBD5"/>
                </a:solidFill>
              </a:rPr>
              <a:t>VPC and Subnets relationship</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1820756" y="323430"/>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1043582" y="11186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06141" y="694059"/>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33</a:t>
            </a:fld>
            <a:endParaRPr/>
          </a:p>
        </p:txBody>
      </p:sp>
    </p:spTree>
    <p:extLst>
      <p:ext uri="{BB962C8B-B14F-4D97-AF65-F5344CB8AC3E}">
        <p14:creationId xmlns:p14="http://schemas.microsoft.com/office/powerpoint/2010/main" val="30111067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VPC and Subnets relationship</a:t>
            </a:r>
          </a:p>
        </p:txBody>
      </p:sp>
      <p:sp>
        <p:nvSpPr>
          <p:cNvPr id="4" name="Text Placeholder 3"/>
          <p:cNvSpPr>
            <a:spLocks noGrp="1"/>
          </p:cNvSpPr>
          <p:nvPr>
            <p:ph type="body" idx="1"/>
          </p:nvPr>
        </p:nvSpPr>
        <p:spPr>
          <a:xfrm>
            <a:off x="718300" y="1133061"/>
            <a:ext cx="6761100" cy="3332922"/>
          </a:xfrm>
        </p:spPr>
        <p:txBody>
          <a:bodyPr/>
          <a:lstStyle/>
          <a:p>
            <a:r>
              <a:rPr lang="en-US" sz="1400" dirty="0"/>
              <a:t>VPC 1&lt;-----&gt;n </a:t>
            </a:r>
            <a:r>
              <a:rPr lang="en-US" sz="1400" dirty="0" smtClean="0"/>
              <a:t>subnets</a:t>
            </a:r>
            <a:endParaRPr lang="en-US" sz="1400" dirty="0"/>
          </a:p>
          <a:p>
            <a:r>
              <a:rPr lang="en-US" sz="1400" dirty="0"/>
              <a:t>Each subnet must reside entirely within one Availability Zone and cannot span </a:t>
            </a:r>
            <a:r>
              <a:rPr lang="en-US" sz="1400" dirty="0" smtClean="0"/>
              <a:t>zones</a:t>
            </a:r>
          </a:p>
          <a:p>
            <a:pPr lvl="1"/>
            <a:r>
              <a:rPr lang="en-US" sz="1400" dirty="0"/>
              <a:t>Availability Zones are distinct locations that are engineered to be isolated from failures in other Availability Zones </a:t>
            </a:r>
            <a:endParaRPr lang="en-US" sz="1400" dirty="0" smtClean="0"/>
          </a:p>
          <a:p>
            <a:pPr lvl="1"/>
            <a:endParaRPr lang="en-US" sz="1400" dirty="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34</a:t>
            </a:fld>
            <a:endParaRPr lang="en"/>
          </a:p>
        </p:txBody>
      </p:sp>
      <p:pic>
        <p:nvPicPr>
          <p:cNvPr id="6" name="Picture 5"/>
          <p:cNvPicPr>
            <a:picLocks noChangeAspect="1"/>
          </p:cNvPicPr>
          <p:nvPr/>
        </p:nvPicPr>
        <p:blipFill>
          <a:blip r:embed="rId2"/>
          <a:stretch>
            <a:fillRect/>
          </a:stretch>
        </p:blipFill>
        <p:spPr>
          <a:xfrm>
            <a:off x="2232397" y="2464706"/>
            <a:ext cx="3991829" cy="2406845"/>
          </a:xfrm>
          <a:prstGeom prst="rect">
            <a:avLst/>
          </a:prstGeom>
        </p:spPr>
      </p:pic>
    </p:spTree>
    <p:extLst>
      <p:ext uri="{BB962C8B-B14F-4D97-AF65-F5344CB8AC3E}">
        <p14:creationId xmlns:p14="http://schemas.microsoft.com/office/powerpoint/2010/main" val="42724829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VPC and Subnets relationship</a:t>
            </a:r>
          </a:p>
        </p:txBody>
      </p:sp>
      <p:sp>
        <p:nvSpPr>
          <p:cNvPr id="4" name="Text Placeholder 3"/>
          <p:cNvSpPr>
            <a:spLocks noGrp="1"/>
          </p:cNvSpPr>
          <p:nvPr>
            <p:ph type="body" idx="1"/>
          </p:nvPr>
        </p:nvSpPr>
        <p:spPr>
          <a:xfrm>
            <a:off x="718300" y="1133061"/>
            <a:ext cx="6761100" cy="3332922"/>
          </a:xfrm>
        </p:spPr>
        <p:txBody>
          <a:bodyPr/>
          <a:lstStyle/>
          <a:p>
            <a:r>
              <a:rPr lang="en-US" sz="1400" dirty="0"/>
              <a:t>A VPC or subnet must have IPv4 CIDR bock and optional IPv6 CIDR </a:t>
            </a:r>
            <a:r>
              <a:rPr lang="en-US" sz="1400" dirty="0" err="1"/>
              <a:t>blockEach</a:t>
            </a:r>
            <a:r>
              <a:rPr lang="en-US" sz="1400" dirty="0"/>
              <a:t> subnet must reside entirely within one Availability Zone and cannot span </a:t>
            </a:r>
            <a:r>
              <a:rPr lang="en-US" sz="1400" dirty="0" smtClean="0"/>
              <a:t>zones</a:t>
            </a:r>
            <a:endParaRPr lang="en-US" sz="1400" dirty="0"/>
          </a:p>
          <a:p>
            <a:r>
              <a:rPr lang="en-US" sz="1400" dirty="0"/>
              <a:t>The CIDR block of a subnet can be the same as the CIDR block for the VPC (in case Single public subnet) and cannot overlap in multiple subnets </a:t>
            </a:r>
            <a:r>
              <a:rPr lang="en-US" sz="1400" dirty="0" smtClean="0"/>
              <a:t>case</a:t>
            </a:r>
          </a:p>
          <a:p>
            <a:r>
              <a:rPr lang="en-US" sz="1400" dirty="0"/>
              <a:t>The first four IP addresses and the last IP address in each subnet CIDR block are not available for instances</a:t>
            </a:r>
            <a:r>
              <a:rPr lang="en-US" sz="1400" dirty="0" smtClean="0"/>
              <a:t>:</a:t>
            </a:r>
          </a:p>
          <a:p>
            <a:pPr lvl="1"/>
            <a:r>
              <a:rPr lang="en-US" sz="1400" dirty="0"/>
              <a:t>First address: Network address</a:t>
            </a:r>
          </a:p>
          <a:p>
            <a:pPr lvl="1"/>
            <a:r>
              <a:rPr lang="en-US" sz="1400" dirty="0"/>
              <a:t>Second address: Reserved by AWS for the VPC router</a:t>
            </a:r>
          </a:p>
          <a:p>
            <a:pPr lvl="1"/>
            <a:r>
              <a:rPr lang="en-US" sz="1400" dirty="0"/>
              <a:t>Third address: IP address of the DNS server</a:t>
            </a:r>
          </a:p>
          <a:p>
            <a:pPr lvl="1"/>
            <a:r>
              <a:rPr lang="en-US" sz="1400" dirty="0"/>
              <a:t>Fourth address: Reserved by AWS for future use</a:t>
            </a:r>
          </a:p>
          <a:p>
            <a:pPr lvl="1"/>
            <a:r>
              <a:rPr lang="en-US" sz="1400" dirty="0"/>
              <a:t>Last address: Network broadcast address</a:t>
            </a:r>
            <a:endParaRPr lang="en-US" sz="1400" dirty="0" smtClean="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35</a:t>
            </a:fld>
            <a:endParaRPr lang="en"/>
          </a:p>
        </p:txBody>
      </p:sp>
    </p:spTree>
    <p:extLst>
      <p:ext uri="{BB962C8B-B14F-4D97-AF65-F5344CB8AC3E}">
        <p14:creationId xmlns:p14="http://schemas.microsoft.com/office/powerpoint/2010/main" val="11521026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VPC and Subnets relationship</a:t>
            </a:r>
          </a:p>
        </p:txBody>
      </p:sp>
      <p:sp>
        <p:nvSpPr>
          <p:cNvPr id="4" name="Text Placeholder 3"/>
          <p:cNvSpPr>
            <a:spLocks noGrp="1"/>
          </p:cNvSpPr>
          <p:nvPr>
            <p:ph type="body" idx="1"/>
          </p:nvPr>
        </p:nvSpPr>
        <p:spPr>
          <a:xfrm>
            <a:off x="718300" y="1133061"/>
            <a:ext cx="6761100" cy="3332922"/>
          </a:xfrm>
        </p:spPr>
        <p:txBody>
          <a:bodyPr/>
          <a:lstStyle/>
          <a:p>
            <a:r>
              <a:rPr lang="en-US" sz="1400" dirty="0"/>
              <a:t>We can create a VPC with a publicly routable CIDR block that falls outside of the private IPv4 address ranges specified in RFC </a:t>
            </a:r>
            <a:r>
              <a:rPr lang="en-US" sz="1400" dirty="0" smtClean="0"/>
              <a:t>1918</a:t>
            </a:r>
          </a:p>
          <a:p>
            <a:r>
              <a:rPr lang="en-US" sz="1400" dirty="0"/>
              <a:t>Multiple CIDR blocks in a </a:t>
            </a:r>
            <a:r>
              <a:rPr lang="en-US" sz="1400" dirty="0" smtClean="0"/>
              <a:t>VPC</a:t>
            </a:r>
          </a:p>
          <a:p>
            <a:pPr lvl="1"/>
            <a:r>
              <a:rPr lang="en-US" sz="1400" dirty="0"/>
              <a:t>We have two network address at </a:t>
            </a:r>
            <a:r>
              <a:rPr lang="en-US" sz="1400" dirty="0" smtClean="0"/>
              <a:t>here</a:t>
            </a:r>
            <a:r>
              <a:rPr lang="en-US" sz="1400" dirty="0"/>
              <a:t>?</a:t>
            </a:r>
          </a:p>
          <a:p>
            <a:pPr lvl="1"/>
            <a:r>
              <a:rPr lang="en-US" sz="1400" dirty="0"/>
              <a:t>Rules </a:t>
            </a:r>
            <a:r>
              <a:rPr lang="en-US" sz="1400" dirty="0" smtClean="0"/>
              <a:t>to </a:t>
            </a:r>
            <a:r>
              <a:rPr lang="en-US" sz="1400" dirty="0"/>
              <a:t>add IPv4 CIDR blocks into </a:t>
            </a:r>
            <a:r>
              <a:rPr lang="en-US" sz="1400" dirty="0" smtClean="0"/>
              <a:t>VPC</a:t>
            </a:r>
          </a:p>
          <a:p>
            <a:pPr marL="914400" lvl="2">
              <a:spcBef>
                <a:spcPts val="600"/>
              </a:spcBef>
              <a:buFont typeface="Titillium Web Light"/>
              <a:buChar char="▪"/>
            </a:pPr>
            <a:r>
              <a:rPr lang="en-US" sz="1400" dirty="0"/>
              <a:t>Rules to add IPv6 CIDR blocks into </a:t>
            </a:r>
            <a:r>
              <a:rPr lang="en-US" sz="1400" dirty="0" smtClean="0"/>
              <a:t>VPC</a:t>
            </a:r>
          </a:p>
          <a:p>
            <a:pPr marL="457200" lvl="2">
              <a:spcBef>
                <a:spcPts val="600"/>
              </a:spcBef>
              <a:buFont typeface="Titillium Web Light"/>
              <a:buChar char="▪"/>
            </a:pPr>
            <a:r>
              <a:rPr lang="en-US" sz="1400" dirty="0"/>
              <a:t>Subnet </a:t>
            </a:r>
            <a:r>
              <a:rPr lang="en-US" sz="1400" dirty="0" smtClean="0"/>
              <a:t>Routing</a:t>
            </a:r>
            <a:endParaRPr lang="en-US" sz="1400" dirty="0"/>
          </a:p>
          <a:p>
            <a:pPr marL="457200" lvl="2">
              <a:spcBef>
                <a:spcPts val="600"/>
              </a:spcBef>
              <a:buFont typeface="Titillium Web Light"/>
              <a:buChar char="▪"/>
            </a:pPr>
            <a:r>
              <a:rPr lang="en-US" sz="1400" dirty="0"/>
              <a:t>Subnet Security: security groups and network </a:t>
            </a:r>
            <a:r>
              <a:rPr lang="en-US" sz="1400" dirty="0" smtClean="0"/>
              <a:t>ACLs</a:t>
            </a:r>
          </a:p>
          <a:p>
            <a:pPr marL="914400" lvl="3">
              <a:spcBef>
                <a:spcPts val="600"/>
              </a:spcBef>
              <a:buFont typeface="Titillium Web Light"/>
              <a:buChar char="▪"/>
            </a:pPr>
            <a:r>
              <a:rPr lang="en-US" sz="1400" dirty="0"/>
              <a:t>Security groups control inbound and outbound traffic for your </a:t>
            </a:r>
            <a:r>
              <a:rPr lang="en-US" sz="1400" dirty="0" smtClean="0"/>
              <a:t>instances</a:t>
            </a:r>
          </a:p>
          <a:p>
            <a:pPr marL="914400" lvl="3">
              <a:spcBef>
                <a:spcPts val="600"/>
              </a:spcBef>
              <a:buFont typeface="Titillium Web Light"/>
              <a:buChar char="▪"/>
            </a:pPr>
            <a:r>
              <a:rPr lang="en-US" sz="1400" dirty="0"/>
              <a:t>Network ACLs control inbound and outbound traffic for your subnets</a:t>
            </a:r>
            <a:endParaRPr lang="en-US" sz="1400" dirty="0" smtClean="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36</a:t>
            </a:fld>
            <a:endParaRPr lang="en"/>
          </a:p>
        </p:txBody>
      </p:sp>
      <p:pic>
        <p:nvPicPr>
          <p:cNvPr id="5" name="Picture 4"/>
          <p:cNvPicPr>
            <a:picLocks noChangeAspect="1"/>
          </p:cNvPicPr>
          <p:nvPr/>
        </p:nvPicPr>
        <p:blipFill>
          <a:blip r:embed="rId2"/>
          <a:stretch>
            <a:fillRect/>
          </a:stretch>
        </p:blipFill>
        <p:spPr>
          <a:xfrm>
            <a:off x="5297215" y="1461858"/>
            <a:ext cx="1971116" cy="1971116"/>
          </a:xfrm>
          <a:prstGeom prst="rect">
            <a:avLst/>
          </a:prstGeom>
        </p:spPr>
      </p:pic>
    </p:spTree>
    <p:extLst>
      <p:ext uri="{BB962C8B-B14F-4D97-AF65-F5344CB8AC3E}">
        <p14:creationId xmlns:p14="http://schemas.microsoft.com/office/powerpoint/2010/main" val="4153917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3921"/>
        <p:cNvGrpSpPr/>
        <p:nvPr/>
      </p:nvGrpSpPr>
      <p:grpSpPr>
        <a:xfrm>
          <a:off x="0" y="0"/>
          <a:ext cx="0" cy="0"/>
          <a:chOff x="0" y="0"/>
          <a:chExt cx="0" cy="0"/>
        </a:xfrm>
      </p:grpSpPr>
      <p:sp>
        <p:nvSpPr>
          <p:cNvPr id="3923" name="Google Shape;3923;p23"/>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37</a:t>
            </a:fld>
            <a:endParaRPr/>
          </a:p>
        </p:txBody>
      </p:sp>
      <p:sp>
        <p:nvSpPr>
          <p:cNvPr id="3922" name="Google Shape;3922;p23"/>
          <p:cNvSpPr txBox="1">
            <a:spLocks noGrp="1"/>
          </p:cNvSpPr>
          <p:nvPr>
            <p:ph type="title" idx="4294967295"/>
          </p:nvPr>
        </p:nvSpPr>
        <p:spPr>
          <a:xfrm>
            <a:off x="-302697" y="1746744"/>
            <a:ext cx="6735028" cy="3230562"/>
          </a:xfrm>
          <a:prstGeom prst="rect">
            <a:avLst/>
          </a:prstGeom>
        </p:spPr>
        <p:txBody>
          <a:bodyPr spcFirstLastPara="1" wrap="square" lIns="91425" tIns="91425" rIns="91425" bIns="91425" anchor="t" anchorCtr="0">
            <a:noAutofit/>
          </a:bodyPr>
          <a:lstStyle/>
          <a:p>
            <a:pPr lvl="0" algn="ctr"/>
            <a:r>
              <a:rPr lang="vi-VN" sz="4000" dirty="0">
                <a:solidFill>
                  <a:srgbClr val="FFFFFF"/>
                </a:solidFill>
                <a:highlight>
                  <a:srgbClr val="0B87A1"/>
                </a:highlight>
                <a:latin typeface="Titillium Web Light"/>
                <a:ea typeface="Titillium Web Light"/>
                <a:cs typeface="Titillium Web Light"/>
                <a:sym typeface="Titillium Web Light"/>
              </a:rPr>
              <a:t>Scenarios and Examples</a:t>
            </a:r>
            <a:endParaRPr sz="4000" dirty="0">
              <a:solidFill>
                <a:srgbClr val="FFFFFF"/>
              </a:solidFill>
              <a:highlight>
                <a:srgbClr val="0B87A1"/>
              </a:highlight>
              <a:latin typeface="Titillium Web Light"/>
              <a:ea typeface="Titillium Web Light"/>
              <a:cs typeface="Titillium Web Light"/>
              <a:sym typeface="Titillium Web Light"/>
            </a:endParaRPr>
          </a:p>
        </p:txBody>
      </p:sp>
    </p:spTree>
    <p:extLst>
      <p:ext uri="{BB962C8B-B14F-4D97-AF65-F5344CB8AC3E}">
        <p14:creationId xmlns:p14="http://schemas.microsoft.com/office/powerpoint/2010/main" val="39676166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18300" y="109155"/>
            <a:ext cx="6761100" cy="857400"/>
          </a:xfrm>
        </p:spPr>
        <p:txBody>
          <a:bodyPr/>
          <a:lstStyle/>
          <a:p>
            <a:r>
              <a:rPr lang="en-US" dirty="0"/>
              <a:t>Scenarios and Examples</a:t>
            </a:r>
          </a:p>
        </p:txBody>
      </p:sp>
      <p:sp>
        <p:nvSpPr>
          <p:cNvPr id="4" name="Text Placeholder 3"/>
          <p:cNvSpPr>
            <a:spLocks noGrp="1"/>
          </p:cNvSpPr>
          <p:nvPr>
            <p:ph type="body" idx="1"/>
          </p:nvPr>
        </p:nvSpPr>
        <p:spPr>
          <a:xfrm>
            <a:off x="718300" y="1561882"/>
            <a:ext cx="6761100" cy="2051573"/>
          </a:xfrm>
        </p:spPr>
        <p:txBody>
          <a:bodyPr/>
          <a:lstStyle/>
          <a:p>
            <a:r>
              <a:rPr lang="en-US" sz="1400" dirty="0"/>
              <a:t>Scenario 1: VPC with a Single Public </a:t>
            </a:r>
            <a:r>
              <a:rPr lang="en-US" sz="1400" dirty="0" smtClean="0"/>
              <a:t>Subnet</a:t>
            </a:r>
          </a:p>
          <a:p>
            <a:r>
              <a:rPr lang="en-US" sz="1400" dirty="0"/>
              <a:t>Scenario 2: VPC with Public and Private Subnets (NAT</a:t>
            </a:r>
            <a:r>
              <a:rPr lang="en-US" sz="1400" dirty="0" smtClean="0"/>
              <a:t>)</a:t>
            </a:r>
          </a:p>
          <a:p>
            <a:r>
              <a:rPr lang="en-US" sz="1400" dirty="0"/>
              <a:t>Scenario 3: VPC with Public and Private Subnets and AWS Site-to-Site VPN </a:t>
            </a:r>
            <a:r>
              <a:rPr lang="en-US" sz="1400" dirty="0" smtClean="0"/>
              <a:t>Access</a:t>
            </a:r>
          </a:p>
          <a:p>
            <a:r>
              <a:rPr lang="en-US" sz="1400" dirty="0"/>
              <a:t>Scenario 4: VPC with a Private Subnet Only and AWS Site-to-Site VPN Access</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38</a:t>
            </a:fld>
            <a:endParaRPr lang="en"/>
          </a:p>
        </p:txBody>
      </p:sp>
    </p:spTree>
    <p:extLst>
      <p:ext uri="{BB962C8B-B14F-4D97-AF65-F5344CB8AC3E}">
        <p14:creationId xmlns:p14="http://schemas.microsoft.com/office/powerpoint/2010/main" val="9295422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029"/>
        <p:cNvGrpSpPr/>
        <p:nvPr/>
      </p:nvGrpSpPr>
      <p:grpSpPr>
        <a:xfrm>
          <a:off x="0" y="0"/>
          <a:ext cx="0" cy="0"/>
          <a:chOff x="0" y="0"/>
          <a:chExt cx="0" cy="0"/>
        </a:xfrm>
      </p:grpSpPr>
      <p:sp>
        <p:nvSpPr>
          <p:cNvPr id="4031" name="Google Shape;4031;p35"/>
          <p:cNvSpPr/>
          <p:nvPr/>
        </p:nvSpPr>
        <p:spPr>
          <a:xfrm>
            <a:off x="3549725" y="1268650"/>
            <a:ext cx="3532500" cy="225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000" dirty="0">
                <a:solidFill>
                  <a:srgbClr val="80BFB7"/>
                </a:solidFill>
                <a:latin typeface="Titillium Web Light"/>
                <a:ea typeface="Titillium Web Light"/>
                <a:cs typeface="Titillium Web Light"/>
                <a:sym typeface="Titillium Web Light"/>
              </a:rPr>
              <a:t>Place your screenshot here</a:t>
            </a:r>
            <a:endParaRPr sz="1000" dirty="0">
              <a:solidFill>
                <a:srgbClr val="80BFB7"/>
              </a:solidFill>
              <a:latin typeface="Titillium Web Light"/>
              <a:ea typeface="Titillium Web Light"/>
              <a:cs typeface="Titillium Web Light"/>
              <a:sym typeface="Titillium Web Light"/>
            </a:endParaRPr>
          </a:p>
        </p:txBody>
      </p:sp>
      <p:sp>
        <p:nvSpPr>
          <p:cNvPr id="4033" name="Google Shape;4033;p3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39</a:t>
            </a:fld>
            <a:endParaRPr/>
          </a:p>
        </p:txBody>
      </p:sp>
      <p:sp>
        <p:nvSpPr>
          <p:cNvPr id="4032" name="Google Shape;4032;p35"/>
          <p:cNvSpPr txBox="1">
            <a:spLocks noGrp="1"/>
          </p:cNvSpPr>
          <p:nvPr>
            <p:ph type="body" idx="4294967295"/>
          </p:nvPr>
        </p:nvSpPr>
        <p:spPr>
          <a:xfrm>
            <a:off x="0" y="1851025"/>
            <a:ext cx="4046538" cy="2868613"/>
          </a:xfrm>
          <a:prstGeom prst="rect">
            <a:avLst/>
          </a:prstGeom>
        </p:spPr>
        <p:txBody>
          <a:bodyPr spcFirstLastPara="1" wrap="square" lIns="91425" tIns="91425" rIns="91425" bIns="91425" anchor="b" anchorCtr="0">
            <a:noAutofit/>
          </a:bodyPr>
          <a:lstStyle/>
          <a:p>
            <a:pPr marL="0" lvl="0" indent="0" algn="l" rtl="0">
              <a:spcBef>
                <a:spcPts val="600"/>
              </a:spcBef>
              <a:spcAft>
                <a:spcPts val="0"/>
              </a:spcAft>
              <a:buNone/>
            </a:pPr>
            <a:r>
              <a:rPr lang="vi-VN" sz="3000" dirty="0" smtClean="0">
                <a:solidFill>
                  <a:srgbClr val="0B87A1"/>
                </a:solidFill>
                <a:latin typeface="Dosis Light"/>
                <a:ea typeface="Dosis Light"/>
                <a:cs typeface="Dosis Light"/>
                <a:sym typeface="Dosis Light"/>
              </a:rPr>
              <a:t>Best practice for in VPC-AWS services.</a:t>
            </a:r>
          </a:p>
          <a:p>
            <a:pPr marL="285750" indent="-285750"/>
            <a:r>
              <a:rPr lang="vi-VN" sz="1800" dirty="0" smtClean="0"/>
              <a:t>Many AWS services support running in –VPC.</a:t>
            </a:r>
          </a:p>
          <a:p>
            <a:pPr marL="285750" indent="-285750"/>
            <a:r>
              <a:rPr lang="vi-VN" sz="1800" dirty="0" smtClean="0"/>
              <a:t>Use security groups for Least-Privilege network access.</a:t>
            </a:r>
          </a:p>
          <a:p>
            <a:pPr marL="285750" indent="-285750"/>
            <a:r>
              <a:rPr lang="vi-VN" sz="1800" dirty="0" smtClean="0"/>
              <a:t>For best avaibility, use multiple Avaibility Zones.</a:t>
            </a:r>
          </a:p>
          <a:p>
            <a:pPr marL="742950" lvl="1" indent="-285750"/>
            <a:r>
              <a:rPr lang="vi-VN" sz="1800" dirty="0" smtClean="0"/>
              <a:t>Ex: </a:t>
            </a:r>
            <a:endParaRPr lang="vi-VN" sz="1800" dirty="0"/>
          </a:p>
          <a:p>
            <a:pPr marL="1200150" lvl="2" indent="-285750"/>
            <a:r>
              <a:rPr lang="vi-VN" sz="1800" dirty="0" smtClean="0"/>
              <a:t>Multi-zone RDS deployments</a:t>
            </a:r>
          </a:p>
          <a:p>
            <a:pPr marL="1200150" lvl="2" indent="-285750"/>
            <a:r>
              <a:rPr lang="vi-VN" sz="1800" dirty="0" smtClean="0"/>
              <a:t>Use a zonal mount point for EFS access</a:t>
            </a:r>
          </a:p>
        </p:txBody>
      </p:sp>
      <p:pic>
        <p:nvPicPr>
          <p:cNvPr id="3" name="Picture 2"/>
          <p:cNvPicPr>
            <a:picLocks noChangeAspect="1"/>
          </p:cNvPicPr>
          <p:nvPr/>
        </p:nvPicPr>
        <p:blipFill>
          <a:blip r:embed="rId3"/>
          <a:stretch>
            <a:fillRect/>
          </a:stretch>
        </p:blipFill>
        <p:spPr>
          <a:xfrm>
            <a:off x="4340419" y="1153999"/>
            <a:ext cx="2942413" cy="31942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ctrTitle" idx="4294967295"/>
          </p:nvPr>
        </p:nvSpPr>
        <p:spPr>
          <a:xfrm>
            <a:off x="2840000" y="130565"/>
            <a:ext cx="5791252"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smtClean="0"/>
              <a:t>What is an Amazon Virtual private cloud (VPC)?</a:t>
            </a:r>
            <a:endParaRPr dirty="0"/>
          </a:p>
        </p:txBody>
      </p:sp>
      <p:sp>
        <p:nvSpPr>
          <p:cNvPr id="3851" name="Google Shape;3851;p15"/>
          <p:cNvSpPr txBox="1">
            <a:spLocks noGrp="1"/>
          </p:cNvSpPr>
          <p:nvPr>
            <p:ph type="subTitle" idx="4294967295"/>
          </p:nvPr>
        </p:nvSpPr>
        <p:spPr>
          <a:xfrm>
            <a:off x="2986338" y="1420930"/>
            <a:ext cx="1654027" cy="2168304"/>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US" sz="1400" b="1" dirty="0" smtClean="0"/>
              <a:t>“A virtual network that closely resembles a traditional network that you’d operate in your own data center”</a:t>
            </a:r>
            <a:endParaRPr sz="1400" b="1" dirty="0"/>
          </a:p>
        </p:txBody>
      </p:sp>
      <p:pic>
        <p:nvPicPr>
          <p:cNvPr id="3852" name="Google Shape;3852;p15" descr="photo-1434030216411-0b793f4b4173.jpg"/>
          <p:cNvPicPr preferRelativeResize="0"/>
          <p:nvPr/>
        </p:nvPicPr>
        <p:blipFill rotWithShape="1">
          <a:blip r:embed="rId3">
            <a:alphaModFix/>
          </a:blip>
          <a:srcRect l="23367" r="21417"/>
          <a:stretch/>
        </p:blipFill>
        <p:spPr>
          <a:xfrm>
            <a:off x="0" y="0"/>
            <a:ext cx="2840000" cy="5143500"/>
          </a:xfrm>
          <a:prstGeom prst="rect">
            <a:avLst/>
          </a:prstGeom>
          <a:noFill/>
          <a:ln>
            <a:noFill/>
          </a:ln>
        </p:spPr>
      </p:pic>
      <p:sp>
        <p:nvSpPr>
          <p:cNvPr id="3853" name="Google Shape;3853;p15"/>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a:t>
            </a:fld>
            <a:endParaRPr/>
          </a:p>
        </p:txBody>
      </p:sp>
      <p:pic>
        <p:nvPicPr>
          <p:cNvPr id="2050" name="Picture 2" descr="Káº¿t quáº£ hÃ¬nh áº£nh cho what is amazon vp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011" y="1290365"/>
            <a:ext cx="3095328" cy="270841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037"/>
        <p:cNvGrpSpPr/>
        <p:nvPr/>
      </p:nvGrpSpPr>
      <p:grpSpPr>
        <a:xfrm>
          <a:off x="0" y="0"/>
          <a:ext cx="0" cy="0"/>
          <a:chOff x="0" y="0"/>
          <a:chExt cx="0" cy="0"/>
        </a:xfrm>
      </p:grpSpPr>
      <p:sp>
        <p:nvSpPr>
          <p:cNvPr id="4038" name="Google Shape;4038;p36"/>
          <p:cNvSpPr txBox="1">
            <a:spLocks noGrp="1"/>
          </p:cNvSpPr>
          <p:nvPr>
            <p:ph type="ctrTitle" idx="4294967295"/>
          </p:nvPr>
        </p:nvSpPr>
        <p:spPr>
          <a:xfrm>
            <a:off x="685800" y="745150"/>
            <a:ext cx="4863900" cy="115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6000">
                <a:solidFill>
                  <a:srgbClr val="80BFB7"/>
                </a:solidFill>
              </a:rPr>
              <a:t>THANKS!</a:t>
            </a:r>
            <a:endParaRPr sz="6000">
              <a:solidFill>
                <a:srgbClr val="80BFB7"/>
              </a:solidFill>
            </a:endParaRPr>
          </a:p>
        </p:txBody>
      </p:sp>
      <p:sp>
        <p:nvSpPr>
          <p:cNvPr id="4039" name="Google Shape;4039;p36"/>
          <p:cNvSpPr txBox="1">
            <a:spLocks noGrp="1"/>
          </p:cNvSpPr>
          <p:nvPr>
            <p:ph type="subTitle" idx="4294967295"/>
          </p:nvPr>
        </p:nvSpPr>
        <p:spPr>
          <a:xfrm>
            <a:off x="685800" y="1944725"/>
            <a:ext cx="4863900" cy="7848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sz="3600">
                <a:solidFill>
                  <a:srgbClr val="D3EBD5"/>
                </a:solidFill>
                <a:highlight>
                  <a:srgbClr val="01597F"/>
                </a:highlight>
              </a:rPr>
              <a:t>Any questions?</a:t>
            </a:r>
            <a:endParaRPr sz="3600">
              <a:solidFill>
                <a:srgbClr val="D3EBD5"/>
              </a:solidFill>
              <a:highlight>
                <a:srgbClr val="01597F"/>
              </a:highlight>
            </a:endParaRPr>
          </a:p>
        </p:txBody>
      </p:sp>
      <p:sp>
        <p:nvSpPr>
          <p:cNvPr id="4040" name="Google Shape;4040;p36"/>
          <p:cNvSpPr txBox="1">
            <a:spLocks noGrp="1"/>
          </p:cNvSpPr>
          <p:nvPr>
            <p:ph type="body" idx="4294967295"/>
          </p:nvPr>
        </p:nvSpPr>
        <p:spPr>
          <a:xfrm>
            <a:off x="685800" y="2769202"/>
            <a:ext cx="4863900" cy="1613100"/>
          </a:xfrm>
          <a:prstGeom prst="rect">
            <a:avLst/>
          </a:prstGeom>
        </p:spPr>
        <p:txBody>
          <a:bodyPr spcFirstLastPara="1" wrap="square" lIns="91425" tIns="91425" rIns="91425" bIns="91425" anchor="t" anchorCtr="0">
            <a:noAutofit/>
          </a:bodyPr>
          <a:lstStyle/>
          <a:p>
            <a:pPr marL="0" lvl="0" indent="0">
              <a:buNone/>
            </a:pPr>
            <a:r>
              <a:rPr lang="vi-VN" dirty="0">
                <a:solidFill>
                  <a:srgbClr val="D3EBD5"/>
                </a:solidFill>
              </a:rPr>
              <a:t>Connect to github repository to </a:t>
            </a:r>
            <a:r>
              <a:rPr lang="vi-VN" dirty="0" smtClean="0">
                <a:solidFill>
                  <a:srgbClr val="D3EBD5"/>
                </a:solidFill>
              </a:rPr>
              <a:t>read </a:t>
            </a:r>
            <a:r>
              <a:rPr lang="vi-VN" dirty="0">
                <a:solidFill>
                  <a:srgbClr val="D3EBD5"/>
                </a:solidFill>
              </a:rPr>
              <a:t>more </a:t>
            </a:r>
            <a:r>
              <a:rPr lang="vi-VN" dirty="0" smtClean="0">
                <a:solidFill>
                  <a:srgbClr val="D3EBD5"/>
                </a:solidFill>
              </a:rPr>
              <a:t>detail: </a:t>
            </a:r>
            <a:r>
              <a:rPr lang="en-US" dirty="0">
                <a:hlinkClick r:id="rId3"/>
              </a:rPr>
              <a:t>https://github.com/hueanmy/AWS-LEARNING</a:t>
            </a:r>
            <a:endParaRPr dirty="0">
              <a:solidFill>
                <a:srgbClr val="D3EBD5"/>
              </a:solidFill>
            </a:endParaRPr>
          </a:p>
        </p:txBody>
      </p:sp>
      <p:sp>
        <p:nvSpPr>
          <p:cNvPr id="4041" name="Google Shape;4041;p36"/>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40</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0231" y="321931"/>
            <a:ext cx="6761100" cy="857400"/>
          </a:xfrm>
        </p:spPr>
        <p:txBody>
          <a:bodyPr/>
          <a:lstStyle/>
          <a:p>
            <a:r>
              <a:rPr lang="en" dirty="0"/>
              <a:t>What is an Amazon Virtual private cloud (VPC)?</a:t>
            </a:r>
            <a:endParaRPr lang="en-US" dirty="0"/>
          </a:p>
        </p:txBody>
      </p:sp>
      <p:sp>
        <p:nvSpPr>
          <p:cNvPr id="5" name="Text Placeholder 4"/>
          <p:cNvSpPr>
            <a:spLocks noGrp="1"/>
          </p:cNvSpPr>
          <p:nvPr>
            <p:ph type="body" idx="1"/>
          </p:nvPr>
        </p:nvSpPr>
        <p:spPr>
          <a:xfrm>
            <a:off x="711674" y="1249846"/>
            <a:ext cx="6761100" cy="2980500"/>
          </a:xfrm>
        </p:spPr>
        <p:txBody>
          <a:bodyPr/>
          <a:lstStyle/>
          <a:p>
            <a:r>
              <a:rPr lang="en-US" sz="1400" dirty="0"/>
              <a:t>Amazon Virtual Private Cloud (Amazon VPC) enables you to launch Amazon Web Services (AWS) resources into a virtual network that you’ve defined. This virtual network closely resembles a traditional network that you’d operate in your own data center, with the benefits of using the scalable infrastructure of AWS.</a:t>
            </a:r>
          </a:p>
          <a:p>
            <a:r>
              <a:rPr lang="en-US" sz="1400" dirty="0"/>
              <a:t>You can launch your AWS resources, such as Amazon EC2 instances, into your VPC.</a:t>
            </a:r>
          </a:p>
          <a:p>
            <a:r>
              <a:rPr lang="en-US" sz="1400" dirty="0"/>
              <a:t>Your AWS resources are automatically provisioned in a ready-to-use default VPC. You can configure this VPC by adding or removing subnets, attaching network gateways, changing the default route table and modifying the network ACLs.</a:t>
            </a:r>
          </a:p>
          <a:p>
            <a:r>
              <a:rPr lang="en-US" sz="1400" dirty="0"/>
              <a:t>You can choose to create additional VPCs by going to the Amazon VPC page in the AWS Management Console and selecting "Start VPC Wizard".</a:t>
            </a:r>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5</a:t>
            </a:fld>
            <a:endParaRPr lang="en"/>
          </a:p>
        </p:txBody>
      </p:sp>
    </p:spTree>
    <p:extLst>
      <p:ext uri="{BB962C8B-B14F-4D97-AF65-F5344CB8AC3E}">
        <p14:creationId xmlns:p14="http://schemas.microsoft.com/office/powerpoint/2010/main" val="36921675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640231" y="69683"/>
            <a:ext cx="6761100" cy="857400"/>
          </a:xfrm>
        </p:spPr>
        <p:txBody>
          <a:bodyPr/>
          <a:lstStyle/>
          <a:p>
            <a:r>
              <a:rPr lang="en" dirty="0" smtClean="0"/>
              <a:t>Supported Platforms?</a:t>
            </a:r>
            <a:endParaRPr lang="en-US" dirty="0"/>
          </a:p>
        </p:txBody>
      </p:sp>
      <p:sp>
        <p:nvSpPr>
          <p:cNvPr id="5" name="Text Placeholder 4"/>
          <p:cNvSpPr>
            <a:spLocks noGrp="1"/>
          </p:cNvSpPr>
          <p:nvPr>
            <p:ph type="body" idx="1"/>
          </p:nvPr>
        </p:nvSpPr>
        <p:spPr>
          <a:xfrm>
            <a:off x="736899" y="973378"/>
            <a:ext cx="6761100" cy="4033749"/>
          </a:xfrm>
        </p:spPr>
        <p:txBody>
          <a:bodyPr/>
          <a:lstStyle/>
          <a:p>
            <a:r>
              <a:rPr lang="en-US" sz="1400" b="1" dirty="0"/>
              <a:t>Accounts created:</a:t>
            </a:r>
          </a:p>
          <a:p>
            <a:pPr lvl="1"/>
            <a:r>
              <a:rPr lang="en-US" sz="1400" dirty="0"/>
              <a:t>Before 2013-12-04: Supported and can launch instances into either EC2-Classic or a VPC</a:t>
            </a:r>
          </a:p>
          <a:p>
            <a:pPr lvl="1"/>
            <a:r>
              <a:rPr lang="en-US" sz="1400" dirty="0"/>
              <a:t>After 2019-12-14: supported and launch into VPC </a:t>
            </a:r>
            <a:r>
              <a:rPr lang="en-US" sz="1400" dirty="0" smtClean="0"/>
              <a:t>only</a:t>
            </a:r>
          </a:p>
          <a:p>
            <a:pPr marL="457200" lvl="1">
              <a:spcBef>
                <a:spcPts val="600"/>
              </a:spcBef>
              <a:buFont typeface="Titillium Web Light"/>
              <a:buChar char="▪"/>
            </a:pPr>
            <a:r>
              <a:rPr lang="en-US" sz="1400" b="1" dirty="0"/>
              <a:t>By launching instances into a VPC instead of EC2-Classic, we can gain the ability </a:t>
            </a:r>
            <a:r>
              <a:rPr lang="en-US" sz="1400" b="1" dirty="0" smtClean="0"/>
              <a:t>to:</a:t>
            </a:r>
          </a:p>
          <a:p>
            <a:pPr marL="914400" lvl="2">
              <a:spcBef>
                <a:spcPts val="600"/>
              </a:spcBef>
              <a:buFont typeface="Titillium Web Light"/>
              <a:buChar char="▪"/>
            </a:pPr>
            <a:r>
              <a:rPr lang="en-US" sz="1100" dirty="0" smtClean="0"/>
              <a:t>Assign </a:t>
            </a:r>
            <a:r>
              <a:rPr lang="en-US" sz="1100" dirty="0"/>
              <a:t>static private IPv4 addresses to your instances that persist across starts and </a:t>
            </a:r>
            <a:r>
              <a:rPr lang="en-US" sz="1100" dirty="0" smtClean="0"/>
              <a:t>stops</a:t>
            </a:r>
          </a:p>
          <a:p>
            <a:pPr marL="914400" lvl="2">
              <a:spcBef>
                <a:spcPts val="600"/>
              </a:spcBef>
              <a:buFont typeface="Titillium Web Light"/>
              <a:buChar char="▪"/>
            </a:pPr>
            <a:r>
              <a:rPr lang="en-US" sz="1100" dirty="0" smtClean="0"/>
              <a:t>Optionally </a:t>
            </a:r>
            <a:r>
              <a:rPr lang="en-US" sz="1100" dirty="0"/>
              <a:t>associate an IPv6 CIDR (Classless Inter-Domain Routing) block to your VPC and assign IPv6 addresses to your </a:t>
            </a:r>
            <a:r>
              <a:rPr lang="en-US" sz="1100" dirty="0" smtClean="0"/>
              <a:t>instances</a:t>
            </a:r>
          </a:p>
          <a:p>
            <a:pPr marL="914400" lvl="2">
              <a:spcBef>
                <a:spcPts val="600"/>
              </a:spcBef>
              <a:buFont typeface="Titillium Web Light"/>
              <a:buChar char="▪"/>
            </a:pPr>
            <a:r>
              <a:rPr lang="en-US" sz="1100" dirty="0" smtClean="0"/>
              <a:t>Assign </a:t>
            </a:r>
            <a:r>
              <a:rPr lang="en-US" sz="1100" dirty="0"/>
              <a:t>multiple IP addresses to your </a:t>
            </a:r>
            <a:r>
              <a:rPr lang="en-US" sz="1100" dirty="0" smtClean="0"/>
              <a:t>instances</a:t>
            </a:r>
          </a:p>
          <a:p>
            <a:pPr marL="914400" lvl="2">
              <a:spcBef>
                <a:spcPts val="600"/>
              </a:spcBef>
              <a:buFont typeface="Titillium Web Light"/>
              <a:buChar char="▪"/>
            </a:pPr>
            <a:r>
              <a:rPr lang="en-US" sz="1100" dirty="0" smtClean="0"/>
              <a:t>Define </a:t>
            </a:r>
            <a:r>
              <a:rPr lang="en-US" sz="1100" dirty="0"/>
              <a:t>network interfaces, and attach one or more network interfaces to your </a:t>
            </a:r>
            <a:r>
              <a:rPr lang="en-US" sz="1100" dirty="0" smtClean="0"/>
              <a:t>instances</a:t>
            </a:r>
          </a:p>
          <a:p>
            <a:pPr marL="914400" lvl="2">
              <a:spcBef>
                <a:spcPts val="600"/>
              </a:spcBef>
              <a:buFont typeface="Titillium Web Light"/>
              <a:buChar char="▪"/>
            </a:pPr>
            <a:r>
              <a:rPr lang="en-US" sz="1100" dirty="0"/>
              <a:t>Change security group membership for your instances while they're </a:t>
            </a:r>
            <a:r>
              <a:rPr lang="en-US" sz="1100" dirty="0" smtClean="0"/>
              <a:t>running</a:t>
            </a:r>
            <a:endParaRPr lang="en-US" sz="1100" dirty="0"/>
          </a:p>
          <a:p>
            <a:pPr marL="914400" lvl="2">
              <a:spcBef>
                <a:spcPts val="600"/>
              </a:spcBef>
              <a:buFont typeface="Titillium Web Light"/>
              <a:buChar char="▪"/>
            </a:pPr>
            <a:r>
              <a:rPr lang="en-US" sz="1100" dirty="0" smtClean="0"/>
              <a:t>Control </a:t>
            </a:r>
            <a:r>
              <a:rPr lang="en-US" sz="1100" dirty="0"/>
              <a:t>the outbound traffic from your instances (egress filtering) in addition to controlling the inbound traffic to them (ingress filtering</a:t>
            </a:r>
            <a:r>
              <a:rPr lang="en-US" sz="1100" dirty="0" smtClean="0"/>
              <a:t>)</a:t>
            </a:r>
          </a:p>
          <a:p>
            <a:pPr marL="914400" lvl="2">
              <a:spcBef>
                <a:spcPts val="600"/>
              </a:spcBef>
              <a:buFont typeface="Titillium Web Light"/>
              <a:buChar char="▪"/>
            </a:pPr>
            <a:r>
              <a:rPr lang="en-US" sz="1100" dirty="0"/>
              <a:t>Add an additional layer of access control to your instances in the form of network access control lists (ACL</a:t>
            </a:r>
            <a:r>
              <a:rPr lang="en-US" sz="1100" dirty="0" smtClean="0"/>
              <a:t>)</a:t>
            </a:r>
          </a:p>
          <a:p>
            <a:pPr marL="914400" lvl="2">
              <a:spcBef>
                <a:spcPts val="600"/>
              </a:spcBef>
              <a:buFont typeface="Titillium Web Light"/>
              <a:buChar char="▪"/>
            </a:pPr>
            <a:r>
              <a:rPr lang="en-US" sz="1100" dirty="0"/>
              <a:t>Run your instances on single-tenant hardware</a:t>
            </a:r>
            <a:endParaRPr lang="en-US" sz="1100" dirty="0" smtClean="0"/>
          </a:p>
        </p:txBody>
      </p:sp>
      <p:sp>
        <p:nvSpPr>
          <p:cNvPr id="2" name="Slide Number Placeholder 1"/>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 smtClean="0"/>
              <a:t>6</a:t>
            </a:fld>
            <a:endParaRPr lang="en"/>
          </a:p>
        </p:txBody>
      </p:sp>
    </p:spTree>
    <p:extLst>
      <p:ext uri="{BB962C8B-B14F-4D97-AF65-F5344CB8AC3E}">
        <p14:creationId xmlns:p14="http://schemas.microsoft.com/office/powerpoint/2010/main" val="35965988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849"/>
        <p:cNvGrpSpPr/>
        <p:nvPr/>
      </p:nvGrpSpPr>
      <p:grpSpPr>
        <a:xfrm>
          <a:off x="0" y="0"/>
          <a:ext cx="0" cy="0"/>
          <a:chOff x="0" y="0"/>
          <a:chExt cx="0" cy="0"/>
        </a:xfrm>
      </p:grpSpPr>
      <p:sp>
        <p:nvSpPr>
          <p:cNvPr id="3850" name="Google Shape;3850;p15"/>
          <p:cNvSpPr txBox="1">
            <a:spLocks noGrp="1"/>
          </p:cNvSpPr>
          <p:nvPr>
            <p:ph type="title"/>
          </p:nvPr>
        </p:nvSpPr>
        <p:spPr>
          <a:xfrm>
            <a:off x="640231" y="286221"/>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vi-VN" dirty="0" smtClean="0"/>
              <a:t>Some basic concepts</a:t>
            </a:r>
            <a:endParaRPr dirty="0"/>
          </a:p>
        </p:txBody>
      </p:sp>
      <p:sp>
        <p:nvSpPr>
          <p:cNvPr id="2" name="Text Placeholder 1"/>
          <p:cNvSpPr>
            <a:spLocks noGrp="1"/>
          </p:cNvSpPr>
          <p:nvPr>
            <p:ph type="body" idx="1"/>
          </p:nvPr>
        </p:nvSpPr>
        <p:spPr>
          <a:xfrm>
            <a:off x="734484" y="1143621"/>
            <a:ext cx="2955484" cy="2980500"/>
          </a:xfrm>
        </p:spPr>
        <p:txBody>
          <a:bodyPr/>
          <a:lstStyle/>
          <a:p>
            <a:r>
              <a:rPr lang="vi-VN" dirty="0" smtClean="0"/>
              <a:t>Region</a:t>
            </a:r>
          </a:p>
          <a:p>
            <a:endParaRPr lang="vi-VN" dirty="0" smtClean="0"/>
          </a:p>
        </p:txBody>
      </p:sp>
      <p:sp>
        <p:nvSpPr>
          <p:cNvPr id="3853" name="Google Shape;3853;p15"/>
          <p:cNvSpPr txBox="1">
            <a:spLocks noGrp="1"/>
          </p:cNvSpPr>
          <p:nvPr>
            <p:ph type="sldNum" idx="12"/>
          </p:nvPr>
        </p:nvSpPr>
        <p:spPr>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7</a:t>
            </a:fld>
            <a:endParaRPr/>
          </a:p>
        </p:txBody>
      </p:sp>
      <p:sp>
        <p:nvSpPr>
          <p:cNvPr id="8" name="Text Placeholder 1"/>
          <p:cNvSpPr txBox="1">
            <a:spLocks/>
          </p:cNvSpPr>
          <p:nvPr/>
        </p:nvSpPr>
        <p:spPr>
          <a:xfrm>
            <a:off x="4445847" y="1143621"/>
            <a:ext cx="2955484" cy="298050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81000" algn="l" rtl="0">
              <a:lnSpc>
                <a:spcPct val="100000"/>
              </a:lnSpc>
              <a:spcBef>
                <a:spcPts val="60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1pPr>
            <a:lvl2pPr marL="914400" marR="0" lvl="1"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2pPr>
            <a:lvl3pPr marL="1371600" marR="0" lvl="2"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3pPr>
            <a:lvl4pPr marL="1828800" marR="0" lvl="3"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4pPr>
            <a:lvl5pPr marL="2286000" marR="0" lvl="4"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5pPr>
            <a:lvl6pPr marL="2743200" marR="0" lvl="5"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6pPr>
            <a:lvl7pPr marL="3200400" marR="0" lvl="6"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7pPr>
            <a:lvl8pPr marL="3657600" marR="0" lvl="7"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8pPr>
            <a:lvl9pPr marL="4114800" marR="0" lvl="8" indent="-381000" algn="l" rtl="0">
              <a:lnSpc>
                <a:spcPct val="100000"/>
              </a:lnSpc>
              <a:spcBef>
                <a:spcPts val="0"/>
              </a:spcBef>
              <a:spcAft>
                <a:spcPts val="0"/>
              </a:spcAft>
              <a:buClr>
                <a:srgbClr val="D3EBD5"/>
              </a:buClr>
              <a:buSzPts val="2400"/>
              <a:buFont typeface="Titillium Web Light"/>
              <a:buChar char="■"/>
              <a:defRPr sz="2400" b="0" i="0" u="none" strike="noStrike" cap="none">
                <a:solidFill>
                  <a:srgbClr val="003B55"/>
                </a:solidFill>
                <a:latin typeface="Titillium Web Light"/>
                <a:ea typeface="Titillium Web Light"/>
                <a:cs typeface="Titillium Web Light"/>
                <a:sym typeface="Titillium Web Light"/>
              </a:defRPr>
            </a:lvl9pPr>
          </a:lstStyle>
          <a:p>
            <a:r>
              <a:rPr lang="vi-VN" dirty="0" smtClean="0"/>
              <a:t>AZ (Availibility Zone)</a:t>
            </a:r>
          </a:p>
          <a:p>
            <a:endParaRPr lang="en-US" dirty="0"/>
          </a:p>
        </p:txBody>
      </p:sp>
      <p:pic>
        <p:nvPicPr>
          <p:cNvPr id="9" name="Picture 8" descr="https://images.viblo.asia/3319495f-6f5d-4b1a-a6a8-c1485cdb8290.png"/>
          <p:cNvPicPr/>
          <p:nvPr/>
        </p:nvPicPr>
        <p:blipFill>
          <a:blip r:embed="rId3">
            <a:extLst>
              <a:ext uri="{28A0092B-C50C-407E-A947-70E740481C1C}">
                <a14:useLocalDpi xmlns:a14="http://schemas.microsoft.com/office/drawing/2010/main" val="0"/>
              </a:ext>
            </a:extLst>
          </a:blip>
          <a:srcRect/>
          <a:stretch>
            <a:fillRect/>
          </a:stretch>
        </p:blipFill>
        <p:spPr bwMode="auto">
          <a:xfrm>
            <a:off x="365881" y="1696864"/>
            <a:ext cx="3428504" cy="1410478"/>
          </a:xfrm>
          <a:prstGeom prst="rect">
            <a:avLst/>
          </a:prstGeom>
          <a:noFill/>
          <a:ln>
            <a:noFill/>
          </a:ln>
        </p:spPr>
      </p:pic>
      <p:pic>
        <p:nvPicPr>
          <p:cNvPr id="10" name="Picture 9" descr="https://images.viblo.asia/ad705001-bfb6-4842-a4d0-bdff1fcbc954.png"/>
          <p:cNvPicPr/>
          <p:nvPr/>
        </p:nvPicPr>
        <p:blipFill>
          <a:blip r:embed="rId4">
            <a:extLst>
              <a:ext uri="{28A0092B-C50C-407E-A947-70E740481C1C}">
                <a14:useLocalDpi xmlns:a14="http://schemas.microsoft.com/office/drawing/2010/main" val="0"/>
              </a:ext>
            </a:extLst>
          </a:blip>
          <a:srcRect/>
          <a:stretch>
            <a:fillRect/>
          </a:stretch>
        </p:blipFill>
        <p:spPr bwMode="auto">
          <a:xfrm>
            <a:off x="640231" y="3254123"/>
            <a:ext cx="3322322" cy="1319296"/>
          </a:xfrm>
          <a:prstGeom prst="rect">
            <a:avLst/>
          </a:prstGeom>
          <a:noFill/>
          <a:ln>
            <a:noFill/>
          </a:ln>
        </p:spPr>
      </p:pic>
      <p:pic>
        <p:nvPicPr>
          <p:cNvPr id="11" name="Picture 10" descr="https://images.viblo.asia/7faa246b-b1f8-48a2-8793-7672e9c1fb35.jpeg"/>
          <p:cNvPicPr/>
          <p:nvPr/>
        </p:nvPicPr>
        <p:blipFill>
          <a:blip r:embed="rId5">
            <a:extLst>
              <a:ext uri="{28A0092B-C50C-407E-A947-70E740481C1C}">
                <a14:useLocalDpi xmlns:a14="http://schemas.microsoft.com/office/drawing/2010/main" val="0"/>
              </a:ext>
            </a:extLst>
          </a:blip>
          <a:srcRect/>
          <a:stretch>
            <a:fillRect/>
          </a:stretch>
        </p:blipFill>
        <p:spPr bwMode="auto">
          <a:xfrm>
            <a:off x="4718432" y="2241052"/>
            <a:ext cx="2907449" cy="1732580"/>
          </a:xfrm>
          <a:prstGeom prst="rect">
            <a:avLst/>
          </a:prstGeom>
          <a:noFill/>
          <a:ln>
            <a:noFill/>
          </a:ln>
        </p:spPr>
      </p:pic>
    </p:spTree>
    <p:extLst>
      <p:ext uri="{BB962C8B-B14F-4D97-AF65-F5344CB8AC3E}">
        <p14:creationId xmlns:p14="http://schemas.microsoft.com/office/powerpoint/2010/main" val="24904583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876"/>
        <p:cNvGrpSpPr/>
        <p:nvPr/>
      </p:nvGrpSpPr>
      <p:grpSpPr>
        <a:xfrm>
          <a:off x="0" y="0"/>
          <a:ext cx="0" cy="0"/>
          <a:chOff x="0" y="0"/>
          <a:chExt cx="0" cy="0"/>
        </a:xfrm>
      </p:grpSpPr>
      <p:sp>
        <p:nvSpPr>
          <p:cNvPr id="3877" name="Google Shape;3877;p19"/>
          <p:cNvSpPr txBox="1">
            <a:spLocks noGrp="1"/>
          </p:cNvSpPr>
          <p:nvPr>
            <p:ph type="ctrTitle" idx="4294967295"/>
          </p:nvPr>
        </p:nvSpPr>
        <p:spPr>
          <a:xfrm>
            <a:off x="173052" y="585512"/>
            <a:ext cx="8201826" cy="2810092"/>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7200" dirty="0" smtClean="0">
                <a:solidFill>
                  <a:srgbClr val="D3EBD5"/>
                </a:solidFill>
              </a:rPr>
              <a:t>VPC Component</a:t>
            </a:r>
            <a:endParaRPr sz="7200" dirty="0">
              <a:solidFill>
                <a:srgbClr val="D3EBD5"/>
              </a:solidFill>
            </a:endParaRPr>
          </a:p>
        </p:txBody>
      </p:sp>
      <p:sp>
        <p:nvSpPr>
          <p:cNvPr id="3879" name="Google Shape;3879;p19"/>
          <p:cNvSpPr/>
          <p:nvPr/>
        </p:nvSpPr>
        <p:spPr>
          <a:xfrm>
            <a:off x="2347313" y="2155769"/>
            <a:ext cx="270850" cy="258617"/>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80" name="Google Shape;3880;p19"/>
          <p:cNvGrpSpPr/>
          <p:nvPr/>
        </p:nvGrpSpPr>
        <p:grpSpPr>
          <a:xfrm>
            <a:off x="1820756" y="323430"/>
            <a:ext cx="1160371" cy="1160688"/>
            <a:chOff x="6654650" y="3665275"/>
            <a:chExt cx="409100" cy="409125"/>
          </a:xfrm>
        </p:grpSpPr>
        <p:sp>
          <p:nvSpPr>
            <p:cNvPr id="3881" name="Google Shape;3881;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rgbClr val="0B87A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83" name="Google Shape;3883;p19"/>
          <p:cNvGrpSpPr/>
          <p:nvPr/>
        </p:nvGrpSpPr>
        <p:grpSpPr>
          <a:xfrm rot="1057001">
            <a:off x="1043582" y="1118646"/>
            <a:ext cx="766645" cy="766759"/>
            <a:chOff x="570875" y="4322250"/>
            <a:chExt cx="443300" cy="443325"/>
          </a:xfrm>
        </p:grpSpPr>
        <p:sp>
          <p:nvSpPr>
            <p:cNvPr id="3884" name="Google Shape;3884;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rgbClr val="80BF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88" name="Google Shape;3888;p19"/>
          <p:cNvSpPr/>
          <p:nvPr/>
        </p:nvSpPr>
        <p:spPr>
          <a:xfrm rot="2466991">
            <a:off x="978868" y="928441"/>
            <a:ext cx="376301" cy="35930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19"/>
          <p:cNvSpPr/>
          <p:nvPr/>
        </p:nvSpPr>
        <p:spPr>
          <a:xfrm rot="-1609377">
            <a:off x="1506141" y="694059"/>
            <a:ext cx="270839" cy="258606"/>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19"/>
          <p:cNvSpPr/>
          <p:nvPr/>
        </p:nvSpPr>
        <p:spPr>
          <a:xfrm rot="2925705">
            <a:off x="3171263" y="1359369"/>
            <a:ext cx="202799" cy="19364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19"/>
          <p:cNvSpPr/>
          <p:nvPr/>
        </p:nvSpPr>
        <p:spPr>
          <a:xfrm rot="-1609197">
            <a:off x="2135091" y="394613"/>
            <a:ext cx="182676" cy="174425"/>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rgbClr val="01597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19"/>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8</a:t>
            </a:fld>
            <a:endParaRPr/>
          </a:p>
        </p:txBody>
      </p:sp>
      <p:pic>
        <p:nvPicPr>
          <p:cNvPr id="19" name="Picture 2" descr="Káº¿t quáº£ hÃ¬nh áº£nh cho icon a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2403" y="-17588"/>
            <a:ext cx="2381250" cy="2381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835756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896"/>
        <p:cNvGrpSpPr/>
        <p:nvPr/>
      </p:nvGrpSpPr>
      <p:grpSpPr>
        <a:xfrm>
          <a:off x="0" y="0"/>
          <a:ext cx="0" cy="0"/>
          <a:chOff x="0" y="0"/>
          <a:chExt cx="0" cy="0"/>
        </a:xfrm>
      </p:grpSpPr>
      <p:sp>
        <p:nvSpPr>
          <p:cNvPr id="3898" name="Google Shape;3898;p20"/>
          <p:cNvSpPr txBox="1">
            <a:spLocks noGrp="1"/>
          </p:cNvSpPr>
          <p:nvPr>
            <p:ph type="title"/>
          </p:nvPr>
        </p:nvSpPr>
        <p:spPr>
          <a:xfrm>
            <a:off x="718300" y="192444"/>
            <a:ext cx="6761100" cy="85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dirty="0" smtClean="0"/>
              <a:t>VPC components</a:t>
            </a:r>
            <a:endParaRPr dirty="0"/>
          </a:p>
        </p:txBody>
      </p:sp>
      <p:sp>
        <p:nvSpPr>
          <p:cNvPr id="3900" name="Google Shape;3900;p20"/>
          <p:cNvSpPr txBox="1">
            <a:spLocks noGrp="1"/>
          </p:cNvSpPr>
          <p:nvPr>
            <p:ph type="sldNum" idx="12"/>
          </p:nvPr>
        </p:nvSpPr>
        <p:spPr>
          <a:xfrm>
            <a:off x="91531" y="4720201"/>
            <a:ext cx="548700" cy="393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fld id="{00000000-1234-1234-1234-123412341234}" type="slidenum">
              <a:rPr lang="en"/>
              <a:t>9</a:t>
            </a:fld>
            <a:endParaRPr/>
          </a:p>
        </p:txBody>
      </p:sp>
      <p:sp>
        <p:nvSpPr>
          <p:cNvPr id="8" name="Google Shape;3871;p18"/>
          <p:cNvSpPr txBox="1">
            <a:spLocks noGrp="1"/>
          </p:cNvSpPr>
          <p:nvPr>
            <p:ph type="body" idx="1"/>
          </p:nvPr>
        </p:nvSpPr>
        <p:spPr>
          <a:xfrm>
            <a:off x="577294" y="1280622"/>
            <a:ext cx="7043111" cy="3317015"/>
          </a:xfrm>
          <a:prstGeom prst="rect">
            <a:avLst/>
          </a:prstGeom>
        </p:spPr>
        <p:txBody>
          <a:bodyPr spcFirstLastPara="1" wrap="square" lIns="91425" tIns="91425" rIns="91425" bIns="91425" anchor="t" anchorCtr="0">
            <a:noAutofit/>
          </a:bodyPr>
          <a:lstStyle/>
          <a:p>
            <a:pPr marL="457200" lvl="0" indent="-381000" algn="l" rtl="0">
              <a:spcBef>
                <a:spcPts val="600"/>
              </a:spcBef>
              <a:spcAft>
                <a:spcPts val="0"/>
              </a:spcAft>
              <a:buSzPts val="2400"/>
              <a:buChar char="▪"/>
            </a:pPr>
            <a:r>
              <a:rPr lang="en-US" sz="1400" dirty="0" smtClean="0"/>
              <a:t>VPC</a:t>
            </a:r>
          </a:p>
          <a:p>
            <a:pPr marL="457200" lvl="0" indent="-381000" algn="l" rtl="0">
              <a:spcBef>
                <a:spcPts val="600"/>
              </a:spcBef>
              <a:spcAft>
                <a:spcPts val="0"/>
              </a:spcAft>
              <a:buSzPts val="2400"/>
              <a:buChar char="▪"/>
            </a:pPr>
            <a:r>
              <a:rPr lang="en-US" sz="1400" dirty="0" smtClean="0"/>
              <a:t>Subnet</a:t>
            </a:r>
          </a:p>
          <a:p>
            <a:pPr marL="457200" lvl="0" indent="-381000" algn="l" rtl="0">
              <a:spcBef>
                <a:spcPts val="600"/>
              </a:spcBef>
              <a:spcAft>
                <a:spcPts val="0"/>
              </a:spcAft>
              <a:buSzPts val="2400"/>
              <a:buChar char="▪"/>
            </a:pPr>
            <a:r>
              <a:rPr lang="en-US" sz="1400" dirty="0" smtClean="0"/>
              <a:t>Internet Gateway</a:t>
            </a:r>
          </a:p>
          <a:p>
            <a:pPr marL="457200" lvl="0" indent="-381000" algn="l" rtl="0">
              <a:spcBef>
                <a:spcPts val="600"/>
              </a:spcBef>
              <a:spcAft>
                <a:spcPts val="0"/>
              </a:spcAft>
              <a:buSzPts val="2400"/>
              <a:buChar char="▪"/>
            </a:pPr>
            <a:r>
              <a:rPr lang="en-US" sz="1400" dirty="0" smtClean="0"/>
              <a:t>NAT Gateway</a:t>
            </a:r>
          </a:p>
          <a:p>
            <a:pPr marL="457200" lvl="0" indent="-381000" algn="l" rtl="0">
              <a:spcBef>
                <a:spcPts val="600"/>
              </a:spcBef>
              <a:spcAft>
                <a:spcPts val="0"/>
              </a:spcAft>
              <a:buSzPts val="2400"/>
              <a:buChar char="▪"/>
            </a:pPr>
            <a:r>
              <a:rPr lang="en-US" sz="1400" dirty="0" smtClean="0"/>
              <a:t>Peering Connection</a:t>
            </a:r>
          </a:p>
          <a:p>
            <a:pPr marL="457200" lvl="0" indent="-381000" algn="l" rtl="0">
              <a:spcBef>
                <a:spcPts val="600"/>
              </a:spcBef>
              <a:spcAft>
                <a:spcPts val="0"/>
              </a:spcAft>
              <a:buSzPts val="2400"/>
              <a:buChar char="▪"/>
            </a:pPr>
            <a:r>
              <a:rPr lang="en-US" sz="1400" dirty="0" smtClean="0"/>
              <a:t>VPC Endpoint</a:t>
            </a:r>
          </a:p>
          <a:p>
            <a:pPr lvl="0" indent="-381000">
              <a:buSzPts val="2400"/>
            </a:pPr>
            <a:r>
              <a:rPr lang="en-US" sz="1400" dirty="0"/>
              <a:t>Egress-only Internet </a:t>
            </a:r>
            <a:r>
              <a:rPr lang="en-US" sz="1400" dirty="0" smtClean="0"/>
              <a:t>Gateway</a:t>
            </a:r>
          </a:p>
          <a:p>
            <a:pPr lvl="0" indent="-381000">
              <a:buSzPts val="2400"/>
            </a:pPr>
            <a:r>
              <a:rPr lang="en-US" sz="1400" dirty="0"/>
              <a:t>Elastic IP </a:t>
            </a:r>
            <a:r>
              <a:rPr lang="en-US" sz="1400" dirty="0" smtClean="0"/>
              <a:t>Addresses</a:t>
            </a:r>
          </a:p>
          <a:p>
            <a:pPr lvl="0" indent="-381000">
              <a:buSzPts val="2400"/>
            </a:pPr>
            <a:r>
              <a:rPr lang="en-US" sz="1400" dirty="0" smtClean="0"/>
              <a:t>Security</a:t>
            </a:r>
          </a:p>
          <a:p>
            <a:pPr lvl="0" indent="-381000">
              <a:buSzPts val="2400"/>
            </a:pPr>
            <a:r>
              <a:rPr lang="en-US" sz="1400" dirty="0"/>
              <a:t>Virtual Private Network (VPN)</a:t>
            </a:r>
            <a:endParaRPr lang="en-US" sz="1400" dirty="0" smtClean="0"/>
          </a:p>
        </p:txBody>
      </p:sp>
    </p:spTree>
  </p:cSld>
  <p:clrMapOvr>
    <a:masterClrMapping/>
  </p:clrMapOvr>
</p:sld>
</file>

<file path=ppt/theme/theme1.xml><?xml version="1.0" encoding="utf-8"?>
<a:theme xmlns:a="http://schemas.openxmlformats.org/drawingml/2006/main" name="Mowbray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888</TotalTime>
  <Words>1655</Words>
  <Application>Microsoft Office PowerPoint</Application>
  <PresentationFormat>On-screen Show (16:9)</PresentationFormat>
  <Paragraphs>174</Paragraphs>
  <Slides>40</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Dosis Light</vt:lpstr>
      <vt:lpstr>Titillium Web Light</vt:lpstr>
      <vt:lpstr>Arial</vt:lpstr>
      <vt:lpstr>Mowbray template</vt:lpstr>
      <vt:lpstr>Amazon virtual private cloud (VPC)   Topic: 3 Create by: MaiLT - Team 1 Date: 22/5/2019</vt:lpstr>
      <vt:lpstr>This topic will cover to:</vt:lpstr>
      <vt:lpstr>AWS VPC Overview</vt:lpstr>
      <vt:lpstr>What is an Amazon Virtual private cloud (VPC)?</vt:lpstr>
      <vt:lpstr>What is an Amazon Virtual private cloud (VPC)?</vt:lpstr>
      <vt:lpstr>Supported Platforms?</vt:lpstr>
      <vt:lpstr>Some basic concepts</vt:lpstr>
      <vt:lpstr>VPC Component</vt:lpstr>
      <vt:lpstr>VPC components</vt:lpstr>
      <vt:lpstr>VPC</vt:lpstr>
      <vt:lpstr>VPC</vt:lpstr>
      <vt:lpstr>Subnet</vt:lpstr>
      <vt:lpstr>Subnet</vt:lpstr>
      <vt:lpstr>Public/Private Subnet</vt:lpstr>
      <vt:lpstr>VPC subnet recommendations</vt:lpstr>
      <vt:lpstr>Internet Gateway</vt:lpstr>
      <vt:lpstr>Internet Gateway</vt:lpstr>
      <vt:lpstr>NAT Gateway</vt:lpstr>
      <vt:lpstr>Peering Connection</vt:lpstr>
      <vt:lpstr>Peering Connection</vt:lpstr>
      <vt:lpstr>VPC Endpoint</vt:lpstr>
      <vt:lpstr>VPC Endpoint</vt:lpstr>
      <vt:lpstr>PowerPoint Presentation</vt:lpstr>
      <vt:lpstr>PowerPoint Presentation</vt:lpstr>
      <vt:lpstr>Egress-only Internet Gateway</vt:lpstr>
      <vt:lpstr>Egress-only Internet Gateway</vt:lpstr>
      <vt:lpstr>Elastic IP Addresses</vt:lpstr>
      <vt:lpstr>Elastic IP Addresses</vt:lpstr>
      <vt:lpstr>Security</vt:lpstr>
      <vt:lpstr>Security</vt:lpstr>
      <vt:lpstr>Virtual Private Network (VPN)</vt:lpstr>
      <vt:lpstr>VPN</vt:lpstr>
      <vt:lpstr>VPC and Subnets relationship</vt:lpstr>
      <vt:lpstr>VPC and Subnets relationship</vt:lpstr>
      <vt:lpstr>VPC and Subnets relationship</vt:lpstr>
      <vt:lpstr>VPC and Subnets relationship</vt:lpstr>
      <vt:lpstr>Scenarios and Examples</vt:lpstr>
      <vt:lpstr>Scenarios and Examples</vt:lpstr>
      <vt:lpstr>PowerPoint Presentation</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Amazon virtual private cloud (VPC)   Create by: Team 1 Date: 22/5/2019</dc:title>
  <dc:creator>Le Thi Mai</dc:creator>
  <cp:lastModifiedBy>Le Thi Mai</cp:lastModifiedBy>
  <cp:revision>82</cp:revision>
  <dcterms:modified xsi:type="dcterms:W3CDTF">2019-05-23T08:41:37Z</dcterms:modified>
</cp:coreProperties>
</file>