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CC38-82FC-4E0F-8107-107062366C2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44E3-6CA5-4909-BFB5-BC7224B6E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Android: Alert Dialog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 </a:t>
            </a:r>
            <a:r>
              <a:rPr lang="en-US" dirty="0" err="1" smtClean="0"/>
              <a:t>K</a:t>
            </a:r>
            <a:r>
              <a:rPr lang="en-US" dirty="0" smtClean="0"/>
              <a:t> Singh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Android: Alert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Dialog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small window that prompts the user to a decision or enter additional information.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order to make an alert dialog, you need to make an object of ad which an inner class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AlertDialog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AlertDialog.Builder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(context):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Creates a builder for an alert dialog that uses 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defualt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dialog theme.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Create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AlertDialog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builder  object with a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defualt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theme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AlertDialog.Builder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22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AlertDialog.Builder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(this);</a:t>
            </a:r>
          </a:p>
          <a:p>
            <a:endParaRPr lang="en-US" sz="2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Set message/title/icon/multiple choice Items/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setView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setMessage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"Are you sure"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Set Yes/No button</a:t>
            </a:r>
          </a:p>
          <a:p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3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setPositiveButton</a:t>
            </a:r>
            <a:r>
              <a:rPr lang="en-US" sz="2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sz="2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text, </a:t>
            </a:r>
            <a:r>
              <a:rPr lang="en-US" sz="23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DialogInterface.OnClickListener</a:t>
            </a:r>
            <a:r>
              <a:rPr lang="en-US" sz="2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listener) </a:t>
            </a:r>
          </a:p>
          <a:p>
            <a:r>
              <a:rPr lang="en-US" sz="23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3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setPositiveButton</a:t>
            </a:r>
            <a:r>
              <a:rPr lang="en-US" sz="2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sz="2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text, </a:t>
            </a:r>
            <a:r>
              <a:rPr lang="en-US" sz="23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DialogInterface.OnClickListener</a:t>
            </a:r>
            <a:r>
              <a:rPr lang="en-US" sz="2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listener)</a:t>
            </a:r>
          </a:p>
          <a:p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Create and display the 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alertDialog</a:t>
            </a: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AlertDialog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alertDialog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alertDialog</a:t>
            </a:r>
            <a:r>
              <a:rPr lang="en-US" sz="22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Dialog: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Simple Alert dialog (with Yes No Button)</a:t>
            </a:r>
          </a:p>
          <a:p>
            <a:r>
              <a:rPr lang="en-US" dirty="0" smtClean="0"/>
              <a:t>It has used to add single choice list to Dialog box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Alert Dialog (</a:t>
            </a:r>
            <a:r>
              <a:rPr lang="en-US" dirty="0" smtClean="0"/>
              <a:t>with View/UI </a:t>
            </a:r>
            <a:r>
              <a:rPr lang="en-US" dirty="0" err="1" smtClean="0"/>
              <a:t>controlI</a:t>
            </a:r>
            <a:endParaRPr lang="en-US" dirty="0" smtClean="0"/>
          </a:p>
          <a:p>
            <a:r>
              <a:rPr lang="en-US" dirty="0" smtClean="0"/>
              <a:t> It may contain </a:t>
            </a:r>
            <a:r>
              <a:rPr lang="en-US" dirty="0" err="1" smtClean="0"/>
              <a:t>EditView</a:t>
            </a:r>
            <a:r>
              <a:rPr lang="en-US" dirty="0" smtClean="0"/>
              <a:t>, </a:t>
            </a:r>
            <a:r>
              <a:rPr lang="en-US" dirty="0" err="1" smtClean="0"/>
              <a:t>ListView</a:t>
            </a:r>
            <a:r>
              <a:rPr lang="en-US" dirty="0" smtClean="0"/>
              <a:t>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Example:  Add the following code in MainActivity.java</a:t>
            </a:r>
            <a:endParaRPr lang="en-US" sz="24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" y="381001"/>
            <a:ext cx="9067800" cy="67403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import </a:t>
            </a:r>
            <a:r>
              <a:rPr lang="en-US" sz="1600" dirty="0" err="1" smtClean="0">
                <a:solidFill>
                  <a:srgbClr val="0070C0"/>
                </a:solidFill>
              </a:rPr>
              <a:t>android.app.AlertDialog</a:t>
            </a:r>
            <a:r>
              <a:rPr lang="en-US" sz="1600" dirty="0" smtClean="0">
                <a:solidFill>
                  <a:srgbClr val="0070C0"/>
                </a:solidFill>
              </a:rPr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/>
              <a:t>import </a:t>
            </a:r>
            <a:r>
              <a:rPr lang="en-US" sz="1600" b="1" dirty="0" err="1" smtClean="0">
                <a:solidFill>
                  <a:srgbClr val="7030A0"/>
                </a:solidFill>
              </a:rPr>
              <a:t>android.content.DialogInterface</a:t>
            </a:r>
            <a:r>
              <a:rPr lang="en-US" sz="1600" b="1" dirty="0" smtClean="0">
                <a:solidFill>
                  <a:srgbClr val="7030A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SureAlert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ad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setMessage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"Are you sure"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ad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setPositiveButton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yes“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.OnClickListener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dialog,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which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"You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you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ure"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,Toast.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LENGTH_LONG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).show();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ad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setNegativeButton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No“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.OnClickListener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dialog,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which)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{  //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 nothing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finish();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});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ad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.create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alertDialog.show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Alert Dialog with Input </a:t>
            </a:r>
            <a:r>
              <a:rPr lang="en-US" smtClean="0"/>
              <a:t>Text field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64134"/>
            <a:ext cx="8153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SureAlert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setMessage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"Are you sure"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static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et=new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ad.setView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(et);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setPositiveButton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ok“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DialogInterface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.OnClickListener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{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  <a:br>
              <a: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DialogInterface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dialog, 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which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4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makeText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"You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you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ure"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,Toast.</a:t>
            </a:r>
            <a:r>
              <a:rPr lang="en-US" sz="1400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LENGTH_LONG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}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setNegativeButton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cancel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DialogInterface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.OnClickListener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  <a:br>
              <a: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DialogInterface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dialog, 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which)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{  //do nothing finish();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});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AlertDialog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alertDialog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.create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alertDialog.show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63" y="2967335"/>
            <a:ext cx="320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194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Android: Alert Dialog</vt:lpstr>
      <vt:lpstr>Android: Alert Dialog</vt:lpstr>
      <vt:lpstr>Alert Dialog: Types</vt:lpstr>
      <vt:lpstr>Example:  Add the following code in MainActivity.java</vt:lpstr>
      <vt:lpstr>Alert Dialog with Input Text field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Android: Alert Dialog</dc:title>
  <dc:creator>Windows User</dc:creator>
  <cp:lastModifiedBy>Windows User</cp:lastModifiedBy>
  <cp:revision>16</cp:revision>
  <dcterms:created xsi:type="dcterms:W3CDTF">2020-02-19T11:37:34Z</dcterms:created>
  <dcterms:modified xsi:type="dcterms:W3CDTF">2020-02-25T05:15:22Z</dcterms:modified>
</cp:coreProperties>
</file>