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56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2" autoAdjust="0"/>
    <p:restoredTop sz="94660"/>
  </p:normalViewPr>
  <p:slideViewPr>
    <p:cSldViewPr>
      <p:cViewPr varScale="1">
        <p:scale>
          <a:sx n="68" d="100"/>
          <a:sy n="68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4478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Algerian" pitchFamily="82" charset="0"/>
              </a:rPr>
              <a:t>  	SMART HEALTHCARE 				SYSTEM</a:t>
            </a:r>
            <a:endParaRPr lang="en-IN" sz="4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572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Bernard MT Condensed" pitchFamily="18" charset="0"/>
              </a:rPr>
              <a:t>	  OOPD PROJECT</a:t>
            </a:r>
            <a:endParaRPr lang="en-IN" sz="4400" dirty="0">
              <a:latin typeface="Bernard MT Condensed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4267200"/>
            <a:ext cx="5085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 smtClean="0">
                <a:latin typeface="Baskerville Old Face" pitchFamily="18" charset="0"/>
              </a:rPr>
              <a:t>SUBMITTED BY:</a:t>
            </a:r>
          </a:p>
          <a:p>
            <a:pPr algn="r"/>
            <a:r>
              <a:rPr lang="en-IN" sz="2000" dirty="0" smtClean="0">
                <a:latin typeface="Baskerville Old Face" pitchFamily="18" charset="0"/>
              </a:rPr>
              <a:t>SANKET DESAHPANDE [MT18248]</a:t>
            </a:r>
          </a:p>
          <a:p>
            <a:pPr algn="r"/>
            <a:r>
              <a:rPr lang="en-IN" sz="2000" dirty="0" smtClean="0">
                <a:latin typeface="Baskerville Old Face" pitchFamily="18" charset="0"/>
              </a:rPr>
              <a:t>VIKRAM KUMAR [MT18250]</a:t>
            </a:r>
          </a:p>
          <a:p>
            <a:pPr algn="r"/>
            <a:r>
              <a:rPr lang="en-IN" sz="2000" dirty="0" smtClean="0">
                <a:latin typeface="Baskerville Old Face" pitchFamily="18" charset="0"/>
              </a:rPr>
              <a:t>JYOTSANA MEHRA [MT18237]</a:t>
            </a:r>
            <a:endParaRPr lang="en-IN" sz="2000" dirty="0">
              <a:latin typeface="Baskerville Old Fac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343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SUBMITTED TO:</a:t>
            </a:r>
          </a:p>
          <a:p>
            <a:r>
              <a:rPr lang="en-IN" sz="2400" dirty="0" smtClean="0">
                <a:latin typeface="Andalus" pitchFamily="18" charset="-78"/>
                <a:cs typeface="Andalus" pitchFamily="18" charset="-78"/>
              </a:rPr>
              <a:t>Prof. SHACHI SHARMA</a:t>
            </a:r>
            <a:endParaRPr lang="en-IN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" name="Picture 9" descr="iiitd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0"/>
            <a:ext cx="2362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ctr"/>
            <a:r>
              <a:rPr lang="en-IN" sz="4000" u="sng" dirty="0" smtClean="0">
                <a:solidFill>
                  <a:schemeClr val="bg1"/>
                </a:solidFill>
                <a:latin typeface="Arial Black" pitchFamily="34" charset="0"/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patient_regis_login_appointment_tak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990600"/>
            <a:ext cx="6400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7772400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 smtClean="0">
                <a:latin typeface="Arial Black" pitchFamily="34" charset="0"/>
              </a:rPr>
              <a:t>Design</a:t>
            </a:r>
            <a:endParaRPr lang="en-IN" u="sng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458200" cy="5410200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For database SQLite3 has been used.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2.The user class contain three users: admin, patient, doctor.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himself first after login he has certain functions.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Functions: add doctor, remove doctor, view patient and remove patient. 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himself giving his all details, to which department he belongs etc.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Functions: view patient, view history, view schedule, create report, refer patient. 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himself , after login certain functions are: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Functions: search doctor and book appointment.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Arial Black" pitchFamily="34" charset="0"/>
              </a:rPr>
              <a:t>Issues and challenges</a:t>
            </a:r>
            <a:endParaRPr lang="en-IN" sz="4400" u="sng" dirty="0">
              <a:latin typeface="Arial Black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848600" cy="43434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Issue regarding unit testing.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Problem in generating smart algorithm.</a:t>
            </a:r>
          </a:p>
          <a:p>
            <a:pPr marL="514350" indent="-514350" algn="l"/>
            <a:endParaRPr lang="en-IN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Arial Black" pitchFamily="34" charset="0"/>
              </a:rPr>
              <a:t>Methodology</a:t>
            </a:r>
            <a:endParaRPr lang="en-IN" sz="4400" u="sng" dirty="0">
              <a:latin typeface="Arial Black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458200" cy="54102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SQLite3 has been used for database.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can do its own registration. Admin can add and remove doctors, can view the history of patients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 will first register after login he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a doctor of a particular department.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 will take appointment and will fill a slot.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slot will be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booked.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their registration and can login.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having all the history of his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patient. </a:t>
            </a: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 can decide should a patient be transferred to OPD or not.</a:t>
            </a:r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Junior doctor can refer a patient to senior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specialist.  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Sanket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Sequential diagram and main code.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Jyotsana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UML diagram, basic structure of code.</a:t>
            </a: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Vikram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Kumar- State diagram, some part of the code.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latin typeface="Arial Black" pitchFamily="34" charset="0"/>
              </a:rPr>
              <a:t>Contribution</a:t>
            </a:r>
            <a:endParaRPr lang="en-IN" sz="4400" u="sng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IN" sz="4400" u="sng" dirty="0" smtClean="0">
                <a:solidFill>
                  <a:schemeClr val="bg1"/>
                </a:solidFill>
                <a:latin typeface="Arial Black" pitchFamily="34" charset="0"/>
              </a:rPr>
              <a:t>Screenshots</a:t>
            </a:r>
            <a:endParaRPr lang="en-IN" sz="44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Picture 4" descr="admin_reg_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143000"/>
            <a:ext cx="6934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ctr"/>
            <a:r>
              <a:rPr lang="en-IN" sz="4000" u="sng" dirty="0" smtClean="0">
                <a:solidFill>
                  <a:schemeClr val="bg1"/>
                </a:solidFill>
                <a:latin typeface="Arial Black" pitchFamily="34" charset="0"/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add+remove_do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990600"/>
            <a:ext cx="7543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ctr"/>
            <a:r>
              <a:rPr lang="en-IN" sz="4000" u="sng" dirty="0" smtClean="0">
                <a:solidFill>
                  <a:schemeClr val="bg1"/>
                </a:solidFill>
                <a:latin typeface="Arial Black" pitchFamily="34" charset="0"/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view+remove_petient-log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143000"/>
            <a:ext cx="7772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Screenshots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regis+login_doc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38200"/>
            <a:ext cx="7924800" cy="5791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280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Slide 1</vt:lpstr>
      <vt:lpstr>Design</vt:lpstr>
      <vt:lpstr>Issues and challenges</vt:lpstr>
      <vt:lpstr>Methodology</vt:lpstr>
      <vt:lpstr>Contribution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jyotsna mehra</dc:creator>
  <cp:lastModifiedBy>map</cp:lastModifiedBy>
  <cp:revision>38</cp:revision>
  <dcterms:created xsi:type="dcterms:W3CDTF">2006-08-16T00:00:00Z</dcterms:created>
  <dcterms:modified xsi:type="dcterms:W3CDTF">2018-11-20T18:09:54Z</dcterms:modified>
</cp:coreProperties>
</file>