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4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CFB0393-5CA2-4485-AAED-9524F5B2EF71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0"/>
      <dgm:spPr/>
    </dgm:pt>
    <dgm:pt modelId="{6C7BCC10-ACF7-4B82-A32F-C84B10AA3E50}">
      <dgm:prSet phldrT="[Text]" phldr="1"/>
      <dgm:spPr/>
      <dgm:t>
        <a:bodyPr/>
        <a:lstStyle/>
        <a:p>
          <a:endParaRPr lang="en-US"/>
        </a:p>
      </dgm:t>
    </dgm:pt>
    <dgm:pt modelId="{FE87793D-E86C-4008-84EA-BFBC969A2C58}" type="parTrans" cxnId="{ABAE714B-BCD3-486A-B384-C7667B7DA7B5}">
      <dgm:prSet/>
      <dgm:spPr/>
      <dgm:t>
        <a:bodyPr/>
        <a:lstStyle/>
        <a:p>
          <a:endParaRPr lang="en-US"/>
        </a:p>
      </dgm:t>
    </dgm:pt>
    <dgm:pt modelId="{A3AB6FA1-F7A5-4EC6-9142-5FFC572C3564}" type="sibTrans" cxnId="{ABAE714B-BCD3-486A-B384-C7667B7DA7B5}">
      <dgm:prSet/>
      <dgm:spPr/>
      <dgm:t>
        <a:bodyPr/>
        <a:lstStyle/>
        <a:p>
          <a:endParaRPr lang="en-US"/>
        </a:p>
      </dgm:t>
    </dgm:pt>
    <dgm:pt modelId="{18B84F45-B70B-487E-8469-5C19DCB5A9B4}">
      <dgm:prSet phldrT="[Text]" phldr="1"/>
      <dgm:spPr/>
      <dgm:t>
        <a:bodyPr/>
        <a:lstStyle/>
        <a:p>
          <a:endParaRPr lang="en-US"/>
        </a:p>
      </dgm:t>
    </dgm:pt>
    <dgm:pt modelId="{1994C8B1-74D1-4D6B-9980-EFEC3AC7010A}" type="parTrans" cxnId="{04EC7556-9AC0-4F72-BF2E-912BABF2B908}">
      <dgm:prSet/>
      <dgm:spPr/>
      <dgm:t>
        <a:bodyPr/>
        <a:lstStyle/>
        <a:p>
          <a:endParaRPr lang="en-US"/>
        </a:p>
      </dgm:t>
    </dgm:pt>
    <dgm:pt modelId="{188841CD-763F-4320-BE9A-D80274E2DF40}" type="sibTrans" cxnId="{04EC7556-9AC0-4F72-BF2E-912BABF2B908}">
      <dgm:prSet/>
      <dgm:spPr/>
      <dgm:t>
        <a:bodyPr/>
        <a:lstStyle/>
        <a:p>
          <a:endParaRPr lang="en-US"/>
        </a:p>
      </dgm:t>
    </dgm:pt>
    <dgm:pt modelId="{32B0DB38-ED12-48B2-8FF3-DE644478C631}">
      <dgm:prSet phldrT="[Text]" phldr="1"/>
      <dgm:spPr/>
      <dgm:t>
        <a:bodyPr/>
        <a:lstStyle/>
        <a:p>
          <a:endParaRPr lang="en-US"/>
        </a:p>
      </dgm:t>
    </dgm:pt>
    <dgm:pt modelId="{6DC2194A-FD7C-48BA-AFA4-A801E8C8AC28}" type="parTrans" cxnId="{BD5A2731-AAA1-468D-B3CA-8E6B8C1CF9A0}">
      <dgm:prSet/>
      <dgm:spPr/>
      <dgm:t>
        <a:bodyPr/>
        <a:lstStyle/>
        <a:p>
          <a:endParaRPr lang="en-US"/>
        </a:p>
      </dgm:t>
    </dgm:pt>
    <dgm:pt modelId="{B05A1F51-D2E8-4462-AAB7-537F6CA7128D}" type="sibTrans" cxnId="{BD5A2731-AAA1-468D-B3CA-8E6B8C1CF9A0}">
      <dgm:prSet/>
      <dgm:spPr/>
      <dgm:t>
        <a:bodyPr/>
        <a:lstStyle/>
        <a:p>
          <a:endParaRPr lang="en-US"/>
        </a:p>
      </dgm:t>
    </dgm:pt>
    <dgm:pt modelId="{306B8FBC-4EB5-4AD0-A3A5-2D1150C32D19}" type="pres">
      <dgm:prSet presAssocID="{3CFB0393-5CA2-4485-AAED-9524F5B2EF71}" presName="Name0" presStyleCnt="0">
        <dgm:presLayoutVars>
          <dgm:dir/>
          <dgm:resizeHandles val="exact"/>
        </dgm:presLayoutVars>
      </dgm:prSet>
      <dgm:spPr/>
    </dgm:pt>
    <dgm:pt modelId="{D77E8443-49EB-47FE-8321-7562B922B5CE}" type="pres">
      <dgm:prSet presAssocID="{3CFB0393-5CA2-4485-AAED-9524F5B2EF71}" presName="arrow" presStyleLbl="bgShp" presStyleIdx="0" presStyleCnt="1"/>
      <dgm:spPr/>
    </dgm:pt>
    <dgm:pt modelId="{17A137BC-A6F9-4FDA-BB97-A0808F8699BA}" type="pres">
      <dgm:prSet presAssocID="{3CFB0393-5CA2-4485-AAED-9524F5B2EF71}" presName="points" presStyleCnt="0"/>
      <dgm:spPr/>
    </dgm:pt>
    <dgm:pt modelId="{E719E784-99C2-4F38-A772-8ED39086EB73}" type="pres">
      <dgm:prSet presAssocID="{6C7BCC10-ACF7-4B82-A32F-C84B10AA3E50}" presName="compositeA" presStyleCnt="0"/>
      <dgm:spPr/>
    </dgm:pt>
    <dgm:pt modelId="{4A059CF4-9AE0-46DA-84AE-E2AAFDCAC34B}" type="pres">
      <dgm:prSet presAssocID="{6C7BCC10-ACF7-4B82-A32F-C84B10AA3E50}" presName="textA" presStyleLbl="revTx" presStyleIdx="0" presStyleCnt="3">
        <dgm:presLayoutVars>
          <dgm:bulletEnabled val="1"/>
        </dgm:presLayoutVars>
      </dgm:prSet>
      <dgm:spPr/>
    </dgm:pt>
    <dgm:pt modelId="{D1DBC444-552B-4287-A602-BC13337CA2C2}" type="pres">
      <dgm:prSet presAssocID="{6C7BCC10-ACF7-4B82-A32F-C84B10AA3E50}" presName="circleA" presStyleLbl="node1" presStyleIdx="0" presStyleCnt="3"/>
      <dgm:spPr/>
    </dgm:pt>
    <dgm:pt modelId="{529BC806-9A3E-4C8E-86AE-489186DAC863}" type="pres">
      <dgm:prSet presAssocID="{6C7BCC10-ACF7-4B82-A32F-C84B10AA3E50}" presName="spaceA" presStyleCnt="0"/>
      <dgm:spPr/>
    </dgm:pt>
    <dgm:pt modelId="{D9382281-6757-4F9A-970E-E9F6471F4CDD}" type="pres">
      <dgm:prSet presAssocID="{A3AB6FA1-F7A5-4EC6-9142-5FFC572C3564}" presName="space" presStyleCnt="0"/>
      <dgm:spPr/>
    </dgm:pt>
    <dgm:pt modelId="{2902C08C-B9BB-4026-BDBC-C165EC6B81DE}" type="pres">
      <dgm:prSet presAssocID="{18B84F45-B70B-487E-8469-5C19DCB5A9B4}" presName="compositeB" presStyleCnt="0"/>
      <dgm:spPr/>
    </dgm:pt>
    <dgm:pt modelId="{66A8E900-05D8-4AC8-A400-88D42E126F32}" type="pres">
      <dgm:prSet presAssocID="{18B84F45-B70B-487E-8469-5C19DCB5A9B4}" presName="textB" presStyleLbl="revTx" presStyleIdx="1" presStyleCnt="3">
        <dgm:presLayoutVars>
          <dgm:bulletEnabled val="1"/>
        </dgm:presLayoutVars>
      </dgm:prSet>
      <dgm:spPr/>
    </dgm:pt>
    <dgm:pt modelId="{4F075717-52A8-4713-8D4E-13BE8D577646}" type="pres">
      <dgm:prSet presAssocID="{18B84F45-B70B-487E-8469-5C19DCB5A9B4}" presName="circleB" presStyleLbl="node1" presStyleIdx="1" presStyleCnt="3"/>
      <dgm:spPr/>
    </dgm:pt>
    <dgm:pt modelId="{37DBF134-7B62-4D5F-8A36-A0F89CA200D8}" type="pres">
      <dgm:prSet presAssocID="{18B84F45-B70B-487E-8469-5C19DCB5A9B4}" presName="spaceB" presStyleCnt="0"/>
      <dgm:spPr/>
    </dgm:pt>
    <dgm:pt modelId="{F2DF44D6-EF0F-425C-AFE5-FCE42911E995}" type="pres">
      <dgm:prSet presAssocID="{188841CD-763F-4320-BE9A-D80274E2DF40}" presName="space" presStyleCnt="0"/>
      <dgm:spPr/>
    </dgm:pt>
    <dgm:pt modelId="{8D751E44-2DF4-4899-8CFA-1132907FEF2E}" type="pres">
      <dgm:prSet presAssocID="{32B0DB38-ED12-48B2-8FF3-DE644478C631}" presName="compositeA" presStyleCnt="0"/>
      <dgm:spPr/>
    </dgm:pt>
    <dgm:pt modelId="{754A5BD2-7BE8-487E-BA46-6F222F2405C9}" type="pres">
      <dgm:prSet presAssocID="{32B0DB38-ED12-48B2-8FF3-DE644478C631}" presName="textA" presStyleLbl="revTx" presStyleIdx="2" presStyleCnt="3">
        <dgm:presLayoutVars>
          <dgm:bulletEnabled val="1"/>
        </dgm:presLayoutVars>
      </dgm:prSet>
      <dgm:spPr/>
    </dgm:pt>
    <dgm:pt modelId="{E25D0219-5406-4EF8-A669-93A1865B1583}" type="pres">
      <dgm:prSet presAssocID="{32B0DB38-ED12-48B2-8FF3-DE644478C631}" presName="circleA" presStyleLbl="node1" presStyleIdx="2" presStyleCnt="3"/>
      <dgm:spPr/>
    </dgm:pt>
    <dgm:pt modelId="{4F579ACD-CF70-44C0-8D33-A41CB90BEC7A}" type="pres">
      <dgm:prSet presAssocID="{32B0DB38-ED12-48B2-8FF3-DE644478C631}" presName="spaceA" presStyleCnt="0"/>
      <dgm:spPr/>
    </dgm:pt>
  </dgm:ptLst>
  <dgm:cxnLst>
    <dgm:cxn modelId="{BD5A2731-AAA1-468D-B3CA-8E6B8C1CF9A0}" srcId="{3CFB0393-5CA2-4485-AAED-9524F5B2EF71}" destId="{32B0DB38-ED12-48B2-8FF3-DE644478C631}" srcOrd="2" destOrd="0" parTransId="{6DC2194A-FD7C-48BA-AFA4-A801E8C8AC28}" sibTransId="{B05A1F51-D2E8-4462-AAB7-537F6CA7128D}"/>
    <dgm:cxn modelId="{289CE668-C527-4C1F-8704-EEC7AAB5B49E}" type="presOf" srcId="{3CFB0393-5CA2-4485-AAED-9524F5B2EF71}" destId="{306B8FBC-4EB5-4AD0-A3A5-2D1150C32D19}" srcOrd="0" destOrd="0" presId="urn:microsoft.com/office/officeart/2005/8/layout/hProcess11"/>
    <dgm:cxn modelId="{ABAE714B-BCD3-486A-B384-C7667B7DA7B5}" srcId="{3CFB0393-5CA2-4485-AAED-9524F5B2EF71}" destId="{6C7BCC10-ACF7-4B82-A32F-C84B10AA3E50}" srcOrd="0" destOrd="0" parTransId="{FE87793D-E86C-4008-84EA-BFBC969A2C58}" sibTransId="{A3AB6FA1-F7A5-4EC6-9142-5FFC572C3564}"/>
    <dgm:cxn modelId="{04EC7556-9AC0-4F72-BF2E-912BABF2B908}" srcId="{3CFB0393-5CA2-4485-AAED-9524F5B2EF71}" destId="{18B84F45-B70B-487E-8469-5C19DCB5A9B4}" srcOrd="1" destOrd="0" parTransId="{1994C8B1-74D1-4D6B-9980-EFEC3AC7010A}" sibTransId="{188841CD-763F-4320-BE9A-D80274E2DF40}"/>
    <dgm:cxn modelId="{DA278F76-6CB1-4241-A660-17DDDFDE171B}" type="presOf" srcId="{6C7BCC10-ACF7-4B82-A32F-C84B10AA3E50}" destId="{4A059CF4-9AE0-46DA-84AE-E2AAFDCAC34B}" srcOrd="0" destOrd="0" presId="urn:microsoft.com/office/officeart/2005/8/layout/hProcess11"/>
    <dgm:cxn modelId="{BE2E62D6-A602-4421-84A9-EF7332ECC0CF}" type="presOf" srcId="{18B84F45-B70B-487E-8469-5C19DCB5A9B4}" destId="{66A8E900-05D8-4AC8-A400-88D42E126F32}" srcOrd="0" destOrd="0" presId="urn:microsoft.com/office/officeart/2005/8/layout/hProcess11"/>
    <dgm:cxn modelId="{FF9017F2-F488-42B2-B6F1-F544D83A56F4}" type="presOf" srcId="{32B0DB38-ED12-48B2-8FF3-DE644478C631}" destId="{754A5BD2-7BE8-487E-BA46-6F222F2405C9}" srcOrd="0" destOrd="0" presId="urn:microsoft.com/office/officeart/2005/8/layout/hProcess11"/>
    <dgm:cxn modelId="{01206295-5AE8-4889-AE19-318259CEE76D}" type="presParOf" srcId="{306B8FBC-4EB5-4AD0-A3A5-2D1150C32D19}" destId="{D77E8443-49EB-47FE-8321-7562B922B5CE}" srcOrd="0" destOrd="0" presId="urn:microsoft.com/office/officeart/2005/8/layout/hProcess11"/>
    <dgm:cxn modelId="{E56145A2-BF1B-4F7C-91DF-EA8BBD67E17D}" type="presParOf" srcId="{306B8FBC-4EB5-4AD0-A3A5-2D1150C32D19}" destId="{17A137BC-A6F9-4FDA-BB97-A0808F8699BA}" srcOrd="1" destOrd="0" presId="urn:microsoft.com/office/officeart/2005/8/layout/hProcess11"/>
    <dgm:cxn modelId="{E9EC19C7-CAFE-47FC-AC06-B0C0F38DE5F1}" type="presParOf" srcId="{17A137BC-A6F9-4FDA-BB97-A0808F8699BA}" destId="{E719E784-99C2-4F38-A772-8ED39086EB73}" srcOrd="0" destOrd="0" presId="urn:microsoft.com/office/officeart/2005/8/layout/hProcess11"/>
    <dgm:cxn modelId="{CB3E536E-64C7-4748-B1E0-416BAC058BB2}" type="presParOf" srcId="{E719E784-99C2-4F38-A772-8ED39086EB73}" destId="{4A059CF4-9AE0-46DA-84AE-E2AAFDCAC34B}" srcOrd="0" destOrd="0" presId="urn:microsoft.com/office/officeart/2005/8/layout/hProcess11"/>
    <dgm:cxn modelId="{9A20EF5C-2FE2-417A-98A0-B0ED2AA3BD79}" type="presParOf" srcId="{E719E784-99C2-4F38-A772-8ED39086EB73}" destId="{D1DBC444-552B-4287-A602-BC13337CA2C2}" srcOrd="1" destOrd="0" presId="urn:microsoft.com/office/officeart/2005/8/layout/hProcess11"/>
    <dgm:cxn modelId="{4E204BD6-B1F7-48A2-9C00-B61D0551CDDA}" type="presParOf" srcId="{E719E784-99C2-4F38-A772-8ED39086EB73}" destId="{529BC806-9A3E-4C8E-86AE-489186DAC863}" srcOrd="2" destOrd="0" presId="urn:microsoft.com/office/officeart/2005/8/layout/hProcess11"/>
    <dgm:cxn modelId="{9831CBE9-76EF-451D-BEE3-4BA5CE7FECA2}" type="presParOf" srcId="{17A137BC-A6F9-4FDA-BB97-A0808F8699BA}" destId="{D9382281-6757-4F9A-970E-E9F6471F4CDD}" srcOrd="1" destOrd="0" presId="urn:microsoft.com/office/officeart/2005/8/layout/hProcess11"/>
    <dgm:cxn modelId="{6F067B41-9B4C-484E-803E-8606EF88A867}" type="presParOf" srcId="{17A137BC-A6F9-4FDA-BB97-A0808F8699BA}" destId="{2902C08C-B9BB-4026-BDBC-C165EC6B81DE}" srcOrd="2" destOrd="0" presId="urn:microsoft.com/office/officeart/2005/8/layout/hProcess11"/>
    <dgm:cxn modelId="{E3CF3353-3D0B-481B-AAA3-FC0302AF9594}" type="presParOf" srcId="{2902C08C-B9BB-4026-BDBC-C165EC6B81DE}" destId="{66A8E900-05D8-4AC8-A400-88D42E126F32}" srcOrd="0" destOrd="0" presId="urn:microsoft.com/office/officeart/2005/8/layout/hProcess11"/>
    <dgm:cxn modelId="{8DA5504E-1B05-499F-A810-4DC19B37CFCC}" type="presParOf" srcId="{2902C08C-B9BB-4026-BDBC-C165EC6B81DE}" destId="{4F075717-52A8-4713-8D4E-13BE8D577646}" srcOrd="1" destOrd="0" presId="urn:microsoft.com/office/officeart/2005/8/layout/hProcess11"/>
    <dgm:cxn modelId="{88EA7289-222A-4CDC-A8AF-E75E12252885}" type="presParOf" srcId="{2902C08C-B9BB-4026-BDBC-C165EC6B81DE}" destId="{37DBF134-7B62-4D5F-8A36-A0F89CA200D8}" srcOrd="2" destOrd="0" presId="urn:microsoft.com/office/officeart/2005/8/layout/hProcess11"/>
    <dgm:cxn modelId="{F756955D-F910-45E6-B07E-9265E5E56158}" type="presParOf" srcId="{17A137BC-A6F9-4FDA-BB97-A0808F8699BA}" destId="{F2DF44D6-EF0F-425C-AFE5-FCE42911E995}" srcOrd="3" destOrd="0" presId="urn:microsoft.com/office/officeart/2005/8/layout/hProcess11"/>
    <dgm:cxn modelId="{C501C74A-9151-4635-9A2F-9A387BEEF0CB}" type="presParOf" srcId="{17A137BC-A6F9-4FDA-BB97-A0808F8699BA}" destId="{8D751E44-2DF4-4899-8CFA-1132907FEF2E}" srcOrd="4" destOrd="0" presId="urn:microsoft.com/office/officeart/2005/8/layout/hProcess11"/>
    <dgm:cxn modelId="{7E6B9E7A-3D13-4E12-9C73-924BEC8A0817}" type="presParOf" srcId="{8D751E44-2DF4-4899-8CFA-1132907FEF2E}" destId="{754A5BD2-7BE8-487E-BA46-6F222F2405C9}" srcOrd="0" destOrd="0" presId="urn:microsoft.com/office/officeart/2005/8/layout/hProcess11"/>
    <dgm:cxn modelId="{3DCC2AC9-3C85-4558-8F21-C7A0F78F64C3}" type="presParOf" srcId="{8D751E44-2DF4-4899-8CFA-1132907FEF2E}" destId="{E25D0219-5406-4EF8-A669-93A1865B1583}" srcOrd="1" destOrd="0" presId="urn:microsoft.com/office/officeart/2005/8/layout/hProcess11"/>
    <dgm:cxn modelId="{D047A846-DDF9-45F5-A230-1ED3CF40E744}" type="presParOf" srcId="{8D751E44-2DF4-4899-8CFA-1132907FEF2E}" destId="{4F579ACD-CF70-44C0-8D33-A41CB90BEC7A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FE8F876-72B0-4291-AEC8-2C215E2F87BA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0"/>
      <dgm:spPr/>
    </dgm:pt>
    <dgm:pt modelId="{1DFD357B-B5B9-4BB5-8E63-FCB185037D44}">
      <dgm:prSet phldrT="[Text]" phldr="1"/>
      <dgm:spPr/>
      <dgm:t>
        <a:bodyPr/>
        <a:lstStyle/>
        <a:p>
          <a:endParaRPr lang="en-US"/>
        </a:p>
      </dgm:t>
    </dgm:pt>
    <dgm:pt modelId="{C6A8335F-922C-4222-9650-AAEAFD020483}" type="parTrans" cxnId="{BA1D5E78-07EA-4518-938A-C54ACA005631}">
      <dgm:prSet/>
      <dgm:spPr/>
      <dgm:t>
        <a:bodyPr/>
        <a:lstStyle/>
        <a:p>
          <a:endParaRPr lang="en-US"/>
        </a:p>
      </dgm:t>
    </dgm:pt>
    <dgm:pt modelId="{3ADA3328-CBE7-42BC-B96E-316EEFC54094}" type="sibTrans" cxnId="{BA1D5E78-07EA-4518-938A-C54ACA005631}">
      <dgm:prSet/>
      <dgm:spPr/>
      <dgm:t>
        <a:bodyPr/>
        <a:lstStyle/>
        <a:p>
          <a:endParaRPr lang="en-US"/>
        </a:p>
      </dgm:t>
    </dgm:pt>
    <dgm:pt modelId="{8DA0CE27-A7DC-4170-B7A6-12D21C54B413}">
      <dgm:prSet phldrT="[Text]" phldr="1"/>
      <dgm:spPr/>
      <dgm:t>
        <a:bodyPr/>
        <a:lstStyle/>
        <a:p>
          <a:endParaRPr lang="en-US"/>
        </a:p>
      </dgm:t>
    </dgm:pt>
    <dgm:pt modelId="{0CC9BB35-C5CB-427B-8E0F-5942152D37A5}" type="parTrans" cxnId="{96389419-3749-409E-9B95-66C3E078461D}">
      <dgm:prSet/>
      <dgm:spPr/>
      <dgm:t>
        <a:bodyPr/>
        <a:lstStyle/>
        <a:p>
          <a:endParaRPr lang="en-US"/>
        </a:p>
      </dgm:t>
    </dgm:pt>
    <dgm:pt modelId="{7C57A31E-CAFF-47E7-A8F1-18D5CA48A9B6}" type="sibTrans" cxnId="{96389419-3749-409E-9B95-66C3E078461D}">
      <dgm:prSet/>
      <dgm:spPr/>
      <dgm:t>
        <a:bodyPr/>
        <a:lstStyle/>
        <a:p>
          <a:endParaRPr lang="en-US"/>
        </a:p>
      </dgm:t>
    </dgm:pt>
    <dgm:pt modelId="{F5856DC7-2379-429B-BD6C-B625BF50A0C3}">
      <dgm:prSet phldrT="[Text]" phldr="1"/>
      <dgm:spPr/>
      <dgm:t>
        <a:bodyPr/>
        <a:lstStyle/>
        <a:p>
          <a:endParaRPr lang="en-US"/>
        </a:p>
      </dgm:t>
    </dgm:pt>
    <dgm:pt modelId="{4FBDC13D-FF68-434F-B248-CBB5EC0FE3F2}" type="parTrans" cxnId="{A6A836D1-C263-44BF-90DC-1425ADE3C1F7}">
      <dgm:prSet/>
      <dgm:spPr/>
      <dgm:t>
        <a:bodyPr/>
        <a:lstStyle/>
        <a:p>
          <a:endParaRPr lang="en-US"/>
        </a:p>
      </dgm:t>
    </dgm:pt>
    <dgm:pt modelId="{2D8B077E-C29B-4EC2-8C82-838D85A5D71C}" type="sibTrans" cxnId="{A6A836D1-C263-44BF-90DC-1425ADE3C1F7}">
      <dgm:prSet/>
      <dgm:spPr/>
      <dgm:t>
        <a:bodyPr/>
        <a:lstStyle/>
        <a:p>
          <a:endParaRPr lang="en-US"/>
        </a:p>
      </dgm:t>
    </dgm:pt>
    <dgm:pt modelId="{1CD5123A-D4B4-4405-9204-2C55E555EEEC}" type="pres">
      <dgm:prSet presAssocID="{0FE8F876-72B0-4291-AEC8-2C215E2F87BA}" presName="Name0" presStyleCnt="0">
        <dgm:presLayoutVars>
          <dgm:dir/>
          <dgm:resizeHandles val="exact"/>
        </dgm:presLayoutVars>
      </dgm:prSet>
      <dgm:spPr/>
    </dgm:pt>
    <dgm:pt modelId="{EFBE81AA-6158-4215-B8CD-B7BDC2078457}" type="pres">
      <dgm:prSet presAssocID="{0FE8F876-72B0-4291-AEC8-2C215E2F87BA}" presName="arrow" presStyleLbl="bgShp" presStyleIdx="0" presStyleCnt="1"/>
      <dgm:spPr/>
    </dgm:pt>
    <dgm:pt modelId="{3B82FC95-780F-43D0-AEDD-E7D01CCDBAA3}" type="pres">
      <dgm:prSet presAssocID="{0FE8F876-72B0-4291-AEC8-2C215E2F87BA}" presName="points" presStyleCnt="0"/>
      <dgm:spPr/>
    </dgm:pt>
    <dgm:pt modelId="{3B7D4B9E-89EC-4A2D-820D-76AB07006A94}" type="pres">
      <dgm:prSet presAssocID="{1DFD357B-B5B9-4BB5-8E63-FCB185037D44}" presName="compositeA" presStyleCnt="0"/>
      <dgm:spPr/>
    </dgm:pt>
    <dgm:pt modelId="{82579746-B7E2-48F6-8418-E530A918FF21}" type="pres">
      <dgm:prSet presAssocID="{1DFD357B-B5B9-4BB5-8E63-FCB185037D44}" presName="textA" presStyleLbl="revTx" presStyleIdx="0" presStyleCnt="3">
        <dgm:presLayoutVars>
          <dgm:bulletEnabled val="1"/>
        </dgm:presLayoutVars>
      </dgm:prSet>
      <dgm:spPr/>
    </dgm:pt>
    <dgm:pt modelId="{A979BCA3-7BB6-4A10-B14E-E17DE50BC3F3}" type="pres">
      <dgm:prSet presAssocID="{1DFD357B-B5B9-4BB5-8E63-FCB185037D44}" presName="circleA" presStyleLbl="node1" presStyleIdx="0" presStyleCnt="3"/>
      <dgm:spPr/>
    </dgm:pt>
    <dgm:pt modelId="{2DD36B22-450A-417E-A435-A7C1C8D2AF6F}" type="pres">
      <dgm:prSet presAssocID="{1DFD357B-B5B9-4BB5-8E63-FCB185037D44}" presName="spaceA" presStyleCnt="0"/>
      <dgm:spPr/>
    </dgm:pt>
    <dgm:pt modelId="{954C246A-8EE9-4BE4-BC95-17DBC62ADE7D}" type="pres">
      <dgm:prSet presAssocID="{3ADA3328-CBE7-42BC-B96E-316EEFC54094}" presName="space" presStyleCnt="0"/>
      <dgm:spPr/>
    </dgm:pt>
    <dgm:pt modelId="{72F11D60-58A7-4F63-BDA3-0172D207E40C}" type="pres">
      <dgm:prSet presAssocID="{8DA0CE27-A7DC-4170-B7A6-12D21C54B413}" presName="compositeB" presStyleCnt="0"/>
      <dgm:spPr/>
    </dgm:pt>
    <dgm:pt modelId="{65CC6988-EF08-4B09-95D1-906F0B5CD54F}" type="pres">
      <dgm:prSet presAssocID="{8DA0CE27-A7DC-4170-B7A6-12D21C54B413}" presName="textB" presStyleLbl="revTx" presStyleIdx="1" presStyleCnt="3">
        <dgm:presLayoutVars>
          <dgm:bulletEnabled val="1"/>
        </dgm:presLayoutVars>
      </dgm:prSet>
      <dgm:spPr/>
    </dgm:pt>
    <dgm:pt modelId="{34D50C9E-59C7-492D-BC09-EAEEACBBBAF1}" type="pres">
      <dgm:prSet presAssocID="{8DA0CE27-A7DC-4170-B7A6-12D21C54B413}" presName="circleB" presStyleLbl="node1" presStyleIdx="1" presStyleCnt="3"/>
      <dgm:spPr/>
    </dgm:pt>
    <dgm:pt modelId="{02C38A5C-41AE-4125-86B3-23572258C2A3}" type="pres">
      <dgm:prSet presAssocID="{8DA0CE27-A7DC-4170-B7A6-12D21C54B413}" presName="spaceB" presStyleCnt="0"/>
      <dgm:spPr/>
    </dgm:pt>
    <dgm:pt modelId="{DA0D55EE-9162-41A3-A4CA-AE6257D2962E}" type="pres">
      <dgm:prSet presAssocID="{7C57A31E-CAFF-47E7-A8F1-18D5CA48A9B6}" presName="space" presStyleCnt="0"/>
      <dgm:spPr/>
    </dgm:pt>
    <dgm:pt modelId="{84650D1C-DCD6-47B2-A364-50E1E27A327E}" type="pres">
      <dgm:prSet presAssocID="{F5856DC7-2379-429B-BD6C-B625BF50A0C3}" presName="compositeA" presStyleCnt="0"/>
      <dgm:spPr/>
    </dgm:pt>
    <dgm:pt modelId="{00CDD2AC-5E81-4AB1-8491-8C28E17FF366}" type="pres">
      <dgm:prSet presAssocID="{F5856DC7-2379-429B-BD6C-B625BF50A0C3}" presName="textA" presStyleLbl="revTx" presStyleIdx="2" presStyleCnt="3">
        <dgm:presLayoutVars>
          <dgm:bulletEnabled val="1"/>
        </dgm:presLayoutVars>
      </dgm:prSet>
      <dgm:spPr/>
    </dgm:pt>
    <dgm:pt modelId="{6C77ACFF-F03A-400C-A8A9-4AE918A2D513}" type="pres">
      <dgm:prSet presAssocID="{F5856DC7-2379-429B-BD6C-B625BF50A0C3}" presName="circleA" presStyleLbl="node1" presStyleIdx="2" presStyleCnt="3"/>
      <dgm:spPr/>
    </dgm:pt>
    <dgm:pt modelId="{38CD1739-AC87-4129-8530-45CFB94D866B}" type="pres">
      <dgm:prSet presAssocID="{F5856DC7-2379-429B-BD6C-B625BF50A0C3}" presName="spaceA" presStyleCnt="0"/>
      <dgm:spPr/>
    </dgm:pt>
  </dgm:ptLst>
  <dgm:cxnLst>
    <dgm:cxn modelId="{6C3F5A14-0282-4A67-A2A6-C150C8FE50FC}" type="presOf" srcId="{F5856DC7-2379-429B-BD6C-B625BF50A0C3}" destId="{00CDD2AC-5E81-4AB1-8491-8C28E17FF366}" srcOrd="0" destOrd="0" presId="urn:microsoft.com/office/officeart/2005/8/layout/hProcess11"/>
    <dgm:cxn modelId="{96389419-3749-409E-9B95-66C3E078461D}" srcId="{0FE8F876-72B0-4291-AEC8-2C215E2F87BA}" destId="{8DA0CE27-A7DC-4170-B7A6-12D21C54B413}" srcOrd="1" destOrd="0" parTransId="{0CC9BB35-C5CB-427B-8E0F-5942152D37A5}" sibTransId="{7C57A31E-CAFF-47E7-A8F1-18D5CA48A9B6}"/>
    <dgm:cxn modelId="{3AA13B21-9167-4459-8DCE-3EF4031BC646}" type="presOf" srcId="{0FE8F876-72B0-4291-AEC8-2C215E2F87BA}" destId="{1CD5123A-D4B4-4405-9204-2C55E555EEEC}" srcOrd="0" destOrd="0" presId="urn:microsoft.com/office/officeart/2005/8/layout/hProcess11"/>
    <dgm:cxn modelId="{BA1D5E78-07EA-4518-938A-C54ACA005631}" srcId="{0FE8F876-72B0-4291-AEC8-2C215E2F87BA}" destId="{1DFD357B-B5B9-4BB5-8E63-FCB185037D44}" srcOrd="0" destOrd="0" parTransId="{C6A8335F-922C-4222-9650-AAEAFD020483}" sibTransId="{3ADA3328-CBE7-42BC-B96E-316EEFC54094}"/>
    <dgm:cxn modelId="{A660C69E-7E93-48AC-A0FB-F7FED8513A9F}" type="presOf" srcId="{8DA0CE27-A7DC-4170-B7A6-12D21C54B413}" destId="{65CC6988-EF08-4B09-95D1-906F0B5CD54F}" srcOrd="0" destOrd="0" presId="urn:microsoft.com/office/officeart/2005/8/layout/hProcess11"/>
    <dgm:cxn modelId="{A6A836D1-C263-44BF-90DC-1425ADE3C1F7}" srcId="{0FE8F876-72B0-4291-AEC8-2C215E2F87BA}" destId="{F5856DC7-2379-429B-BD6C-B625BF50A0C3}" srcOrd="2" destOrd="0" parTransId="{4FBDC13D-FF68-434F-B248-CBB5EC0FE3F2}" sibTransId="{2D8B077E-C29B-4EC2-8C82-838D85A5D71C}"/>
    <dgm:cxn modelId="{676D32D6-B105-4BDD-BEB1-B511154E7717}" type="presOf" srcId="{1DFD357B-B5B9-4BB5-8E63-FCB185037D44}" destId="{82579746-B7E2-48F6-8418-E530A918FF21}" srcOrd="0" destOrd="0" presId="urn:microsoft.com/office/officeart/2005/8/layout/hProcess11"/>
    <dgm:cxn modelId="{D2852D6A-4F75-4BA4-BE9F-375B7C7A1BFC}" type="presParOf" srcId="{1CD5123A-D4B4-4405-9204-2C55E555EEEC}" destId="{EFBE81AA-6158-4215-B8CD-B7BDC2078457}" srcOrd="0" destOrd="0" presId="urn:microsoft.com/office/officeart/2005/8/layout/hProcess11"/>
    <dgm:cxn modelId="{BB162D4F-7097-452C-93C4-931E90B9D7F9}" type="presParOf" srcId="{1CD5123A-D4B4-4405-9204-2C55E555EEEC}" destId="{3B82FC95-780F-43D0-AEDD-E7D01CCDBAA3}" srcOrd="1" destOrd="0" presId="urn:microsoft.com/office/officeart/2005/8/layout/hProcess11"/>
    <dgm:cxn modelId="{BDDB061B-CF34-42CE-AFD2-5AE5464CFC82}" type="presParOf" srcId="{3B82FC95-780F-43D0-AEDD-E7D01CCDBAA3}" destId="{3B7D4B9E-89EC-4A2D-820D-76AB07006A94}" srcOrd="0" destOrd="0" presId="urn:microsoft.com/office/officeart/2005/8/layout/hProcess11"/>
    <dgm:cxn modelId="{99E141E6-C637-4F82-B54F-3DBFF9BAC0CB}" type="presParOf" srcId="{3B7D4B9E-89EC-4A2D-820D-76AB07006A94}" destId="{82579746-B7E2-48F6-8418-E530A918FF21}" srcOrd="0" destOrd="0" presId="urn:microsoft.com/office/officeart/2005/8/layout/hProcess11"/>
    <dgm:cxn modelId="{A487C399-7463-431F-8522-B63D4C2A5F36}" type="presParOf" srcId="{3B7D4B9E-89EC-4A2D-820D-76AB07006A94}" destId="{A979BCA3-7BB6-4A10-B14E-E17DE50BC3F3}" srcOrd="1" destOrd="0" presId="urn:microsoft.com/office/officeart/2005/8/layout/hProcess11"/>
    <dgm:cxn modelId="{04582815-5D45-414B-B341-258183ECE5CF}" type="presParOf" srcId="{3B7D4B9E-89EC-4A2D-820D-76AB07006A94}" destId="{2DD36B22-450A-417E-A435-A7C1C8D2AF6F}" srcOrd="2" destOrd="0" presId="urn:microsoft.com/office/officeart/2005/8/layout/hProcess11"/>
    <dgm:cxn modelId="{C881AC33-AE22-46F7-9000-08C4EE3E696A}" type="presParOf" srcId="{3B82FC95-780F-43D0-AEDD-E7D01CCDBAA3}" destId="{954C246A-8EE9-4BE4-BC95-17DBC62ADE7D}" srcOrd="1" destOrd="0" presId="urn:microsoft.com/office/officeart/2005/8/layout/hProcess11"/>
    <dgm:cxn modelId="{542E87EE-02A4-4AB3-91A6-A408D995A456}" type="presParOf" srcId="{3B82FC95-780F-43D0-AEDD-E7D01CCDBAA3}" destId="{72F11D60-58A7-4F63-BDA3-0172D207E40C}" srcOrd="2" destOrd="0" presId="urn:microsoft.com/office/officeart/2005/8/layout/hProcess11"/>
    <dgm:cxn modelId="{C47CC649-9538-4AFB-BA73-F516B25CDBE2}" type="presParOf" srcId="{72F11D60-58A7-4F63-BDA3-0172D207E40C}" destId="{65CC6988-EF08-4B09-95D1-906F0B5CD54F}" srcOrd="0" destOrd="0" presId="urn:microsoft.com/office/officeart/2005/8/layout/hProcess11"/>
    <dgm:cxn modelId="{3CB4C443-3AAD-49A8-8B67-7D33932A7753}" type="presParOf" srcId="{72F11D60-58A7-4F63-BDA3-0172D207E40C}" destId="{34D50C9E-59C7-492D-BC09-EAEEACBBBAF1}" srcOrd="1" destOrd="0" presId="urn:microsoft.com/office/officeart/2005/8/layout/hProcess11"/>
    <dgm:cxn modelId="{599FF942-A705-4A7D-AFFF-23D093D5771A}" type="presParOf" srcId="{72F11D60-58A7-4F63-BDA3-0172D207E40C}" destId="{02C38A5C-41AE-4125-86B3-23572258C2A3}" srcOrd="2" destOrd="0" presId="urn:microsoft.com/office/officeart/2005/8/layout/hProcess11"/>
    <dgm:cxn modelId="{BD9C6064-74A1-4590-ADBD-050E2A2A2894}" type="presParOf" srcId="{3B82FC95-780F-43D0-AEDD-E7D01CCDBAA3}" destId="{DA0D55EE-9162-41A3-A4CA-AE6257D2962E}" srcOrd="3" destOrd="0" presId="urn:microsoft.com/office/officeart/2005/8/layout/hProcess11"/>
    <dgm:cxn modelId="{3A5C1A82-D6CD-4BAA-926C-DE90D6980159}" type="presParOf" srcId="{3B82FC95-780F-43D0-AEDD-E7D01CCDBAA3}" destId="{84650D1C-DCD6-47B2-A364-50E1E27A327E}" srcOrd="4" destOrd="0" presId="urn:microsoft.com/office/officeart/2005/8/layout/hProcess11"/>
    <dgm:cxn modelId="{0018C592-6F89-4EC8-AC6F-127C2225FC20}" type="presParOf" srcId="{84650D1C-DCD6-47B2-A364-50E1E27A327E}" destId="{00CDD2AC-5E81-4AB1-8491-8C28E17FF366}" srcOrd="0" destOrd="0" presId="urn:microsoft.com/office/officeart/2005/8/layout/hProcess11"/>
    <dgm:cxn modelId="{D3839C87-B709-4385-9456-A36BEF86FFC4}" type="presParOf" srcId="{84650D1C-DCD6-47B2-A364-50E1E27A327E}" destId="{6C77ACFF-F03A-400C-A8A9-4AE918A2D513}" srcOrd="1" destOrd="0" presId="urn:microsoft.com/office/officeart/2005/8/layout/hProcess11"/>
    <dgm:cxn modelId="{91E3CA47-3596-44F5-9AB1-CC4405C0CEC5}" type="presParOf" srcId="{84650D1C-DCD6-47B2-A364-50E1E27A327E}" destId="{38CD1739-AC87-4129-8530-45CFB94D866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7E8443-49EB-47FE-8321-7562B922B5CE}">
      <dsp:nvSpPr>
        <dsp:cNvPr id="0" name=""/>
        <dsp:cNvSpPr/>
      </dsp:nvSpPr>
      <dsp:spPr>
        <a:xfrm>
          <a:off x="0" y="148113"/>
          <a:ext cx="9609666" cy="197484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059CF4-9AE0-46DA-84AE-E2AAFDCAC34B}">
      <dsp:nvSpPr>
        <dsp:cNvPr id="0" name=""/>
        <dsp:cNvSpPr/>
      </dsp:nvSpPr>
      <dsp:spPr>
        <a:xfrm>
          <a:off x="4222" y="0"/>
          <a:ext cx="2787178" cy="1974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784" tIns="49784" rIns="49784" bIns="49784" numCol="1" spcCol="1270" anchor="b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>
        <a:off x="4222" y="0"/>
        <a:ext cx="2787178" cy="197484"/>
      </dsp:txXfrm>
    </dsp:sp>
    <dsp:sp modelId="{D1DBC444-552B-4287-A602-BC13337CA2C2}">
      <dsp:nvSpPr>
        <dsp:cNvPr id="0" name=""/>
        <dsp:cNvSpPr/>
      </dsp:nvSpPr>
      <dsp:spPr>
        <a:xfrm>
          <a:off x="1373126" y="222170"/>
          <a:ext cx="49371" cy="4937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A8E900-05D8-4AC8-A400-88D42E126F32}">
      <dsp:nvSpPr>
        <dsp:cNvPr id="0" name=""/>
        <dsp:cNvSpPr/>
      </dsp:nvSpPr>
      <dsp:spPr>
        <a:xfrm>
          <a:off x="2930760" y="296227"/>
          <a:ext cx="2787178" cy="1974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784" tIns="49784" rIns="49784" bIns="49784" numCol="1" spcCol="1270" anchor="t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>
        <a:off x="2930760" y="296227"/>
        <a:ext cx="2787178" cy="197484"/>
      </dsp:txXfrm>
    </dsp:sp>
    <dsp:sp modelId="{4F075717-52A8-4713-8D4E-13BE8D577646}">
      <dsp:nvSpPr>
        <dsp:cNvPr id="0" name=""/>
        <dsp:cNvSpPr/>
      </dsp:nvSpPr>
      <dsp:spPr>
        <a:xfrm>
          <a:off x="4299664" y="222170"/>
          <a:ext cx="49371" cy="4937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4A5BD2-7BE8-487E-BA46-6F222F2405C9}">
      <dsp:nvSpPr>
        <dsp:cNvPr id="0" name=""/>
        <dsp:cNvSpPr/>
      </dsp:nvSpPr>
      <dsp:spPr>
        <a:xfrm>
          <a:off x="5857297" y="0"/>
          <a:ext cx="2787178" cy="1974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784" tIns="49784" rIns="49784" bIns="49784" numCol="1" spcCol="1270" anchor="b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>
        <a:off x="5857297" y="0"/>
        <a:ext cx="2787178" cy="197484"/>
      </dsp:txXfrm>
    </dsp:sp>
    <dsp:sp modelId="{E25D0219-5406-4EF8-A669-93A1865B1583}">
      <dsp:nvSpPr>
        <dsp:cNvPr id="0" name=""/>
        <dsp:cNvSpPr/>
      </dsp:nvSpPr>
      <dsp:spPr>
        <a:xfrm>
          <a:off x="7226201" y="222170"/>
          <a:ext cx="49371" cy="4937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BE81AA-6158-4215-B8CD-B7BDC2078457}">
      <dsp:nvSpPr>
        <dsp:cNvPr id="0" name=""/>
        <dsp:cNvSpPr/>
      </dsp:nvSpPr>
      <dsp:spPr>
        <a:xfrm>
          <a:off x="0" y="70415"/>
          <a:ext cx="9609666" cy="93888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579746-B7E2-48F6-8418-E530A918FF21}">
      <dsp:nvSpPr>
        <dsp:cNvPr id="0" name=""/>
        <dsp:cNvSpPr/>
      </dsp:nvSpPr>
      <dsp:spPr>
        <a:xfrm>
          <a:off x="4222" y="0"/>
          <a:ext cx="2787178" cy="938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b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222" y="0"/>
        <a:ext cx="2787178" cy="93888"/>
      </dsp:txXfrm>
    </dsp:sp>
    <dsp:sp modelId="{A979BCA3-7BB6-4A10-B14E-E17DE50BC3F3}">
      <dsp:nvSpPr>
        <dsp:cNvPr id="0" name=""/>
        <dsp:cNvSpPr/>
      </dsp:nvSpPr>
      <dsp:spPr>
        <a:xfrm>
          <a:off x="1386076" y="105624"/>
          <a:ext cx="23472" cy="2347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CC6988-EF08-4B09-95D1-906F0B5CD54F}">
      <dsp:nvSpPr>
        <dsp:cNvPr id="0" name=""/>
        <dsp:cNvSpPr/>
      </dsp:nvSpPr>
      <dsp:spPr>
        <a:xfrm>
          <a:off x="2930760" y="140831"/>
          <a:ext cx="2787178" cy="938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t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30760" y="140831"/>
        <a:ext cx="2787178" cy="93888"/>
      </dsp:txXfrm>
    </dsp:sp>
    <dsp:sp modelId="{34D50C9E-59C7-492D-BC09-EAEEACBBBAF1}">
      <dsp:nvSpPr>
        <dsp:cNvPr id="0" name=""/>
        <dsp:cNvSpPr/>
      </dsp:nvSpPr>
      <dsp:spPr>
        <a:xfrm>
          <a:off x="4312613" y="105624"/>
          <a:ext cx="23472" cy="2347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CDD2AC-5E81-4AB1-8491-8C28E17FF366}">
      <dsp:nvSpPr>
        <dsp:cNvPr id="0" name=""/>
        <dsp:cNvSpPr/>
      </dsp:nvSpPr>
      <dsp:spPr>
        <a:xfrm>
          <a:off x="5857297" y="0"/>
          <a:ext cx="2787178" cy="938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b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857297" y="0"/>
        <a:ext cx="2787178" cy="93888"/>
      </dsp:txXfrm>
    </dsp:sp>
    <dsp:sp modelId="{6C77ACFF-F03A-400C-A8A9-4AE918A2D513}">
      <dsp:nvSpPr>
        <dsp:cNvPr id="0" name=""/>
        <dsp:cNvSpPr/>
      </dsp:nvSpPr>
      <dsp:spPr>
        <a:xfrm>
          <a:off x="7239151" y="105624"/>
          <a:ext cx="23472" cy="2347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9D5873-ADD7-4BAD-B285-EE3BBEA34C7F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2D7015-F97E-4155-941C-64C1EDED7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6655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These details includes numbers of recovered, deaths and confirmed cases in those countries.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2D7015-F97E-4155-941C-64C1EDED7D5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5925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can now see that the dashboard is highly interactive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2D7015-F97E-4155-941C-64C1EDED7D5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4334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1AD87D63-C0B3-4184-B43D-92B987382CEB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803A634E-3E92-4E1D-9322-6144B4B28BB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3453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87D63-C0B3-4184-B43D-92B987382CEB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A634E-3E92-4E1D-9322-6144B4B28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622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87D63-C0B3-4184-B43D-92B987382CEB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A634E-3E92-4E1D-9322-6144B4B28BB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33390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87D63-C0B3-4184-B43D-92B987382CEB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A634E-3E92-4E1D-9322-6144B4B28BB4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82071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87D63-C0B3-4184-B43D-92B987382CEB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A634E-3E92-4E1D-9322-6144B4B28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9506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87D63-C0B3-4184-B43D-92B987382CEB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A634E-3E92-4E1D-9322-6144B4B28BB4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48308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87D63-C0B3-4184-B43D-92B987382CEB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A634E-3E92-4E1D-9322-6144B4B28BB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12482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87D63-C0B3-4184-B43D-92B987382CEB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A634E-3E92-4E1D-9322-6144B4B28BB4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58530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87D63-C0B3-4184-B43D-92B987382CEB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A634E-3E92-4E1D-9322-6144B4B28BB4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9987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87D63-C0B3-4184-B43D-92B987382CEB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A634E-3E92-4E1D-9322-6144B4B28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422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87D63-C0B3-4184-B43D-92B987382CEB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A634E-3E92-4E1D-9322-6144B4B28BB4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8467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87D63-C0B3-4184-B43D-92B987382CEB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A634E-3E92-4E1D-9322-6144B4B28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739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87D63-C0B3-4184-B43D-92B987382CEB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A634E-3E92-4E1D-9322-6144B4B28BB4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7970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87D63-C0B3-4184-B43D-92B987382CEB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A634E-3E92-4E1D-9322-6144B4B28BB4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1420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87D63-C0B3-4184-B43D-92B987382CEB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A634E-3E92-4E1D-9322-6144B4B28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240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87D63-C0B3-4184-B43D-92B987382CEB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A634E-3E92-4E1D-9322-6144B4B28BB4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3601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87D63-C0B3-4184-B43D-92B987382CEB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A634E-3E92-4E1D-9322-6144B4B28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972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AD87D63-C0B3-4184-B43D-92B987382CEB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03A634E-3E92-4E1D-9322-6144B4B28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393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5" r:id="rId1"/>
    <p:sldLayoutId id="2147483826" r:id="rId2"/>
    <p:sldLayoutId id="2147483827" r:id="rId3"/>
    <p:sldLayoutId id="2147483828" r:id="rId4"/>
    <p:sldLayoutId id="2147483829" r:id="rId5"/>
    <p:sldLayoutId id="2147483830" r:id="rId6"/>
    <p:sldLayoutId id="2147483831" r:id="rId7"/>
    <p:sldLayoutId id="2147483832" r:id="rId8"/>
    <p:sldLayoutId id="2147483833" r:id="rId9"/>
    <p:sldLayoutId id="2147483834" r:id="rId10"/>
    <p:sldLayoutId id="2147483835" r:id="rId11"/>
    <p:sldLayoutId id="2147483836" r:id="rId12"/>
    <p:sldLayoutId id="2147483837" r:id="rId13"/>
    <p:sldLayoutId id="2147483838" r:id="rId14"/>
    <p:sldLayoutId id="2147483839" r:id="rId15"/>
    <p:sldLayoutId id="2147483840" r:id="rId16"/>
    <p:sldLayoutId id="214748384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o37no37/covid19_micro_analysis/blob/main/covid_19_data.csv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0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0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7859A-04C1-97C4-737C-1665119260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"/>
            <a:ext cx="12191999" cy="3601328"/>
          </a:xfrm>
        </p:spPr>
        <p:txBody>
          <a:bodyPr anchor="t">
            <a:normAutofit/>
          </a:bodyPr>
          <a:lstStyle/>
          <a:p>
            <a:pPr>
              <a:lnSpc>
                <a:spcPct val="250000"/>
              </a:lnSpc>
            </a:pPr>
            <a:r>
              <a:rPr lang="en-US" sz="5400" dirty="0">
                <a:latin typeface="Algerian" panose="04020705040A02060702" pitchFamily="82" charset="0"/>
              </a:rPr>
              <a:t>Covid-19 Analysis Presentation.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D50E3E-01A5-BFD3-9AD3-3336047D48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75914" y="5148775"/>
            <a:ext cx="9716084" cy="1709223"/>
          </a:xfrm>
        </p:spPr>
        <p:txBody>
          <a:bodyPr anchor="b">
            <a:normAutofit/>
          </a:bodyPr>
          <a:lstStyle/>
          <a:p>
            <a:pPr algn="r">
              <a:lnSpc>
                <a:spcPct val="300000"/>
              </a:lnSpc>
            </a:pPr>
            <a:r>
              <a:rPr lang="en-US" sz="3200" dirty="0">
                <a:latin typeface="Arial Black" panose="020B0A04020102020204" pitchFamily="34" charset="0"/>
              </a:rPr>
              <a:t>By Tochukwu Emmanuel.</a:t>
            </a:r>
          </a:p>
        </p:txBody>
      </p:sp>
    </p:spTree>
    <p:extLst>
      <p:ext uri="{BB962C8B-B14F-4D97-AF65-F5344CB8AC3E}">
        <p14:creationId xmlns:p14="http://schemas.microsoft.com/office/powerpoint/2010/main" val="2926092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0FB9A-8E1F-30A9-A842-E994F2958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pPr algn="l"/>
            <a:r>
              <a:rPr lang="en-US" dirty="0"/>
              <a:t>Source of data:  </a:t>
            </a:r>
            <a:r>
              <a:rPr lang="en-US" sz="2000" dirty="0">
                <a:hlinkClick r:id="rId3"/>
              </a:rPr>
              <a:t>https://github.com/no37no37/covid19_micro_analysis/blob/main/covid_19_data.csv</a:t>
            </a:r>
            <a:r>
              <a:rPr lang="en-US" sz="2000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5A3885-50C2-23B8-0A7A-3409747F04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Introduction:</a:t>
            </a:r>
          </a:p>
          <a:p>
            <a:pPr marL="0" indent="0">
              <a:buNone/>
            </a:pPr>
            <a:r>
              <a:rPr lang="en-US" dirty="0"/>
              <a:t>The dataset contains detailed updates on the covid-19 pandemic status of several countries (Region) in the world on April 29, 2020.</a:t>
            </a:r>
          </a:p>
        </p:txBody>
      </p:sp>
    </p:spTree>
    <p:extLst>
      <p:ext uri="{BB962C8B-B14F-4D97-AF65-F5344CB8AC3E}">
        <p14:creationId xmlns:p14="http://schemas.microsoft.com/office/powerpoint/2010/main" val="467882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AC1E381-D8D6-E1AC-C960-3E85DFE5A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Tools used: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C46542-FCB8-3E05-21B2-240CF85BDE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Power query ( for data cleaning/ preparation)</a:t>
            </a:r>
          </a:p>
          <a:p>
            <a:r>
              <a:rPr lang="en-US" dirty="0"/>
              <a:t>Power BI</a:t>
            </a:r>
          </a:p>
        </p:txBody>
      </p:sp>
    </p:spTree>
    <p:extLst>
      <p:ext uri="{BB962C8B-B14F-4D97-AF65-F5344CB8AC3E}">
        <p14:creationId xmlns:p14="http://schemas.microsoft.com/office/powerpoint/2010/main" val="3726868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1A1E9-94BC-7AA7-57CD-0913686BA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 processes.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6C728A83-3FA7-FB8E-149C-AB6455461F0F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079" b="19079"/>
          <a:stretch>
            <a:fillRect/>
          </a:stretch>
        </p:blipFill>
        <p:spPr/>
      </p:pic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917F4B93-F83A-0FAD-F175-951000216E24}"/>
              </a:ext>
            </a:extLst>
          </p:cNvPr>
          <p:cNvGraphicFramePr/>
          <p:nvPr/>
        </p:nvGraphicFramePr>
        <p:xfrm>
          <a:off x="1295401" y="5382153"/>
          <a:ext cx="9609666" cy="493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16285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6EA59-B0B4-6AF1-F969-BD1780328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BI Dash board.</a:t>
            </a:r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2E3618EA-95A4-4C12-4742-6F6BD41BD29A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104" b="12104"/>
          <a:stretch/>
        </p:blipFill>
        <p:spPr>
          <a:xfrm>
            <a:off x="1041427" y="783771"/>
            <a:ext cx="10105972" cy="4031644"/>
          </a:xfrm>
        </p:spPr>
      </p:pic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CA37A71B-633F-3EF2-11DA-E0F90673597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66094595"/>
              </p:ext>
            </p:extLst>
          </p:nvPr>
        </p:nvGraphicFramePr>
        <p:xfrm>
          <a:off x="1295401" y="5641145"/>
          <a:ext cx="9609666" cy="2347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152003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04137-AFA9-1F27-744E-FEE337701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5371" y="754744"/>
            <a:ext cx="10406743" cy="5109028"/>
          </a:xfrm>
        </p:spPr>
        <p:txBody>
          <a:bodyPr anchor="t"/>
          <a:lstStyle/>
          <a:p>
            <a:pPr algn="l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B0A74C-D416-260D-EDBC-316B8E4B80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742" y="653143"/>
            <a:ext cx="10551887" cy="5450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4788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527AB-BC02-9E01-6AB9-142D38A706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2398" y="1712687"/>
            <a:ext cx="6815669" cy="1277256"/>
          </a:xfrm>
        </p:spPr>
        <p:txBody>
          <a:bodyPr/>
          <a:lstStyle/>
          <a:p>
            <a:pPr algn="l"/>
            <a:r>
              <a:rPr lang="en-US" u="sng" dirty="0"/>
              <a:t>Recommendations: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E6B98D-7EFA-E780-E491-D4E933397E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2398" y="2873829"/>
            <a:ext cx="6815669" cy="2536371"/>
          </a:xfrm>
        </p:spPr>
        <p:txBody>
          <a:bodyPr>
            <a:normAutofit fontScale="70000" lnSpcReduction="2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Every country should carry out a public health education on the pandemic subject.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Empower biomedical engineers to produce ‘point of care testing’ materials for self diagnosis and such materials should be distributed to every household in the country.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Encourage the intake of hot fluids to the citizens.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Vaccination should be encouraged if any have been produced.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Targeted delivery buccal, sublingual or throat absorbed choices of medications should be used often for other treatments during this pandemic.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Quarantine, social distancing and masking should also be encouraged. </a:t>
            </a:r>
          </a:p>
        </p:txBody>
      </p:sp>
    </p:spTree>
    <p:extLst>
      <p:ext uri="{BB962C8B-B14F-4D97-AF65-F5344CB8AC3E}">
        <p14:creationId xmlns:p14="http://schemas.microsoft.com/office/powerpoint/2010/main" val="2485031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C4037-B75C-4677-36F0-1BEB44D53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8800" dirty="0">
                <a:latin typeface="Algerian" panose="04020705040A02060702" pitchFamily="82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3185843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96</TotalTime>
  <Words>214</Words>
  <Application>Microsoft Office PowerPoint</Application>
  <PresentationFormat>Widescreen</PresentationFormat>
  <Paragraphs>22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Algerian</vt:lpstr>
      <vt:lpstr>Arial</vt:lpstr>
      <vt:lpstr>Arial Black</vt:lpstr>
      <vt:lpstr>Calibri</vt:lpstr>
      <vt:lpstr>Garamond</vt:lpstr>
      <vt:lpstr>Organic</vt:lpstr>
      <vt:lpstr>Covid-19 Analysis Presentation.</vt:lpstr>
      <vt:lpstr>Source of data:  https://github.com/no37no37/covid19_micro_analysis/blob/main/covid_19_data.csv </vt:lpstr>
      <vt:lpstr>Tools used:</vt:lpstr>
      <vt:lpstr>Data cleaning processes.</vt:lpstr>
      <vt:lpstr>Power BI Dash board.</vt:lpstr>
      <vt:lpstr>PowerPoint Presentation</vt:lpstr>
      <vt:lpstr>Recommendations: 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DELL</dc:creator>
  <cp:lastModifiedBy>DELL</cp:lastModifiedBy>
  <cp:revision>8</cp:revision>
  <dcterms:created xsi:type="dcterms:W3CDTF">2025-04-25T06:24:11Z</dcterms:created>
  <dcterms:modified xsi:type="dcterms:W3CDTF">2025-04-25T09:32:19Z</dcterms:modified>
</cp:coreProperties>
</file>