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aveat"/>
      <p:regular r:id="rId13"/>
      <p:bold r:id="rId14"/>
    </p:embeddedFont>
    <p:embeddedFont>
      <p:font typeface="EB 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BGaramond-regular.fntdata"/><Relationship Id="rId14" Type="http://schemas.openxmlformats.org/officeDocument/2006/relationships/font" Target="fonts/Caveat-bold.fntdata"/><Relationship Id="rId17" Type="http://schemas.openxmlformats.org/officeDocument/2006/relationships/font" Target="fonts/EBGaramond-italic.fntdata"/><Relationship Id="rId16" Type="http://schemas.openxmlformats.org/officeDocument/2006/relationships/font" Target="fonts/EB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EB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2bd17c2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2bd17c2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2bd17c2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2bd17c2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2bd17c2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2bd17c2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2bd17c23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2bd17c2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2bd17c2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2bd17c2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2bd17c23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2bd17c2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mHgTqcThtS2CQ6yd6VTnBhTdM-LfDA3o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M7IywlFCKm-x4SR8lDq8ek3Af1RsL4XBGcIjy-_ygTE/edit?usp=sharing" TargetMode="External"/><Relationship Id="rId4" Type="http://schemas.openxmlformats.org/officeDocument/2006/relationships/hyperlink" Target="https://docs.google.com/spreadsheets/d/1UeRec1QW6oPnkALpq1TJHe6CtyXHPnKrtK5TbZqjSLk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32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22">
                <a:latin typeface="EB Garamond"/>
                <a:ea typeface="EB Garamond"/>
                <a:cs typeface="EB Garamond"/>
                <a:sym typeface="EB Garamond"/>
              </a:rPr>
              <a:t>TRAVEL REVIEW ANALYSIS </a:t>
            </a:r>
            <a:r>
              <a:rPr lang="en" sz="5422">
                <a:latin typeface="EB Garamond"/>
                <a:ea typeface="EB Garamond"/>
                <a:cs typeface="EB Garamond"/>
                <a:sym typeface="EB Garamond"/>
              </a:rPr>
              <a:t>PRESENTATION;</a:t>
            </a:r>
            <a:endParaRPr sz="5422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3938000"/>
            <a:ext cx="9144000" cy="12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veat"/>
                <a:ea typeface="Caveat"/>
                <a:cs typeface="Caveat"/>
                <a:sym typeface="Caveat"/>
              </a:rPr>
              <a:t>By Tochukwu Emmanuel.</a:t>
            </a:r>
            <a:endParaRPr i="1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Introduction:</a:t>
            </a:r>
            <a:endParaRPr b="1" u="sng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522375"/>
            <a:ext cx="9144000" cy="46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 sz="2550"/>
              <a:t>This presentation explores key trends, insights and recommendations to enhance customers experiences, ad drive business growth through data driven decisions and </a:t>
            </a:r>
            <a:r>
              <a:rPr lang="en" sz="2550"/>
              <a:t>storytelling. It also covers proposal for a new web platform to uncover the hidden gems that will shape the agency’s future strategies and success.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Tools used:</a:t>
            </a:r>
            <a:r>
              <a:rPr lang="en"/>
              <a:t> MS EXCEL/ GOOGLE SHEET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Source of data:</a:t>
            </a:r>
            <a:r>
              <a:rPr lang="en"/>
              <a:t> Genesys upskill cohort 2 “ travel data sets”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/>
              <a:t>Instructions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https://drive.google.com/file/d/1mHgTqcThtS2CQ6yd6VTnBhTdM-LfDA3o/view?usp=sharing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 u="sng"/>
              <a:t>VISUALIZATIONS</a:t>
            </a:r>
            <a:endParaRPr b="1" sz="322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220" u="sng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616150"/>
            <a:ext cx="9144000" cy="4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6150"/>
            <a:ext cx="9144000" cy="4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9144000" cy="7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INSIGHTS AND RECOMMENDATIONS:</a:t>
            </a:r>
            <a:endParaRPr sz="3000" u="sng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0" y="656325"/>
            <a:ext cx="9144000" cy="44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 of 300  passengers, the review scores are as follows; 1= 59,2= 53, 3= 67, 4= 54, and 5= 67. However, the company should improve quality of their services so that the review scores by passengers will be rated </a:t>
            </a:r>
            <a:r>
              <a:rPr lang="en"/>
              <a:t>minimum</a:t>
            </a:r>
            <a:r>
              <a:rPr lang="en"/>
              <a:t> ‘3’ which will attract more </a:t>
            </a:r>
            <a:r>
              <a:rPr lang="en"/>
              <a:t>passengers</a:t>
            </a:r>
            <a:r>
              <a:rPr lang="en"/>
              <a:t> patronage.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Furthermore some passengers review text are “not satisfied and poor services” while many others reviewed “excellent, will recommend,and average”. </a:t>
            </a:r>
            <a:r>
              <a:rPr lang="en"/>
              <a:t>Howbeit</a:t>
            </a:r>
            <a:r>
              <a:rPr lang="en"/>
              <a:t> the staff of this airline should be partaking in a short  training made available on “passengers management and quality services rendering”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January, April, Feb., and March is the trend of revenue by descending order. More advertisements, promotions by influencers and discounts in non festive months is </a:t>
            </a:r>
            <a:r>
              <a:rPr lang="en"/>
              <a:t>encouraged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Tokyo and </a:t>
            </a:r>
            <a:r>
              <a:rPr lang="en"/>
              <a:t>Sydney</a:t>
            </a:r>
            <a:r>
              <a:rPr lang="en"/>
              <a:t> generated more revenue compared to other destinations. However, Direct and partnered halfway flight to other locations and existing routes should be a considered invention either by </a:t>
            </a:r>
            <a:r>
              <a:rPr lang="en"/>
              <a:t>partnership</a:t>
            </a:r>
            <a:r>
              <a:rPr lang="en"/>
              <a:t> by other quality Airlines or as a new </a:t>
            </a:r>
            <a:r>
              <a:rPr lang="en"/>
              <a:t>innovation</a:t>
            </a:r>
            <a:r>
              <a:rPr lang="en"/>
              <a:t> by </a:t>
            </a:r>
            <a:r>
              <a:rPr lang="en"/>
              <a:t>devising</a:t>
            </a:r>
            <a:r>
              <a:rPr lang="en"/>
              <a:t> a means for investors to take part in such establishments to become a success.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-1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PROPOSAL FOR WEB DEVELOPMENT:</a:t>
            </a:r>
            <a:endParaRPr b="1" u="sng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website/application for an airline named “NetZ Airways” that runs direct flight to and fro the following destinations; sydney, London, Paris, New York, and Tokyo. Ability to showcase positive relevant informations regarding to airlines.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platform should feature the users-end ability to book flight tickets, </a:t>
            </a:r>
            <a:r>
              <a:rPr lang="en"/>
              <a:t>rescheduling</a:t>
            </a:r>
            <a:r>
              <a:rPr lang="en"/>
              <a:t>  of flights, streamlining check-in processes, baggage handling, boarding procedures manage flight timetables </a:t>
            </a:r>
            <a:r>
              <a:rPr lang="en"/>
              <a:t>including</a:t>
            </a:r>
            <a:r>
              <a:rPr lang="en"/>
              <a:t> departures, arrivals and layovers.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Furthermore, passengers should be able to see their location and location history both in their travel with the company and as they move to places with their linked devices. A section where passengers, reviews and number ratings should also be considered alongside customer </a:t>
            </a:r>
            <a:r>
              <a:rPr lang="en"/>
              <a:t>service</a:t>
            </a:r>
            <a:r>
              <a:rPr lang="en"/>
              <a:t>/support section.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Again, passengers should be able to register before using the platform and “travel points” should be recorded per each travel and the points should be grouped in levels.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Relevant popup </a:t>
            </a:r>
            <a:r>
              <a:rPr lang="en"/>
              <a:t>notifications on relevant and other random informations about the travel destinations such as their temperatures, weather, altitudes, populations, histories, governance, safety tips including according to season etc.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veat"/>
                <a:ea typeface="Caveat"/>
                <a:cs typeface="Caveat"/>
                <a:sym typeface="Caveat"/>
              </a:rPr>
              <a:t>WORKSHEETS: 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Caveat"/>
                <a:ea typeface="Caveat"/>
                <a:cs typeface="Caveat"/>
                <a:sym typeface="Caveat"/>
                <a:hlinkClick r:id="rId3"/>
              </a:rPr>
              <a:t>TRAVEL REVIEW</a:t>
            </a:r>
            <a:r>
              <a:rPr lang="en"/>
              <a:t> 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latin typeface="Caveat"/>
                <a:ea typeface="Caveat"/>
                <a:cs typeface="Caveat"/>
                <a:sym typeface="Caveat"/>
                <a:hlinkClick r:id="rId4"/>
              </a:rPr>
              <a:t>TRAVEL REVIEW 2</a:t>
            </a:r>
            <a:endParaRPr sz="2500"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>
                <a:latin typeface="Caveat"/>
                <a:ea typeface="Caveat"/>
                <a:cs typeface="Caveat"/>
                <a:sym typeface="Caveat"/>
              </a:rPr>
              <a:t>THANK YOU!</a:t>
            </a:r>
            <a:endParaRPr b="1" i="1" sz="36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