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eeeab3c8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eeeab3c8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eeeab3c8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eeeab3c8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eeeab3c8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eeeab3c8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For the sprite, can add particles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At checkpoints, add dialogue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Make difficult version by swapping </a:t>
            </a:r>
            <a:r>
              <a:rPr lang="en"/>
              <a:t>activity</a:t>
            </a:r>
            <a:r>
              <a:rPr lang="en"/>
              <a:t> of objects: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Maybe can for </a:t>
            </a:r>
            <a:r>
              <a:rPr lang="en"/>
              <a:t>example</a:t>
            </a:r>
            <a:r>
              <a:rPr lang="en"/>
              <a:t> swap between platform length?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Jump mechanic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 air control or acceleration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Visual indicators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Damage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regaining health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psycho bar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skill activation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time slow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Platforms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Jump onto the </a:t>
            </a:r>
            <a:r>
              <a:rPr lang="en"/>
              <a:t>platform instead of jump from underneath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Level design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Make level more open (arena, multiple paths to get through an area/avoid enemies)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eeeab3c8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eeeab3c8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eeeab3c8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eeeab3c8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eeeab3c8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eeeab3c8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eeeab3c8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eeeab3c8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3247 Alpha Progress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11 Membrance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Alex, Thang, Jason, Tian Fang, Zhu Bo, Edeline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done so far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Implemented a basic level for playing around (tutorial)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Added traps/obstacles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Added checkpoint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Added simple projectile attack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Added enemies (melee and ranged)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Added health system for player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Skills for player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By Jason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left?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Adding more levels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Adding the psyche meter difficulty transition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few more enemies and boss fights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Dialogue?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Orb power up/ skills pick 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Throwable pick up (secondary)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Health system enemy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pause menu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animations (e.g. death animation)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etc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