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3289300" cx="5854700"/>
  <p:notesSz cx="5854700" cy="3289300"/>
  <p:embeddedFontLs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9" roundtripDataSignature="AMtx7mgGG0n7TC0szKnyWp0vrGOc0CCD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A8F127-0185-4036-B460-16731E341324}">
  <a:tblStyle styleId="{CDA8F127-0185-4036-B460-16731E34132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1: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975975" y="246675"/>
            <a:ext cx="3903300" cy="1233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585450" y="1562400"/>
            <a:ext cx="4683900" cy="148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3: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6: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7: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975975" y="246675"/>
            <a:ext cx="3903300" cy="1233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585450" y="1562400"/>
            <a:ext cx="4683900" cy="148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12"/>
          <p:cNvSpPr/>
          <p:nvPr/>
        </p:nvSpPr>
        <p:spPr>
          <a:xfrm>
            <a:off x="0" y="0"/>
            <a:ext cx="5854700" cy="3280410"/>
          </a:xfrm>
          <a:custGeom>
            <a:rect b="b" l="l" r="r" t="t"/>
            <a:pathLst>
              <a:path extrusionOk="0" h="3280410" w="5854700">
                <a:moveTo>
                  <a:pt x="0" y="0"/>
                </a:moveTo>
                <a:lnTo>
                  <a:pt x="5854699" y="0"/>
                </a:lnTo>
                <a:lnTo>
                  <a:pt x="5854699" y="3280157"/>
                </a:lnTo>
                <a:lnTo>
                  <a:pt x="0" y="3280157"/>
                </a:lnTo>
                <a:lnTo>
                  <a:pt x="0" y="0"/>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2"/>
          <p:cNvSpPr txBox="1"/>
          <p:nvPr>
            <p:ph type="title"/>
          </p:nvPr>
        </p:nvSpPr>
        <p:spPr>
          <a:xfrm>
            <a:off x="640817" y="681173"/>
            <a:ext cx="4579414" cy="18510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rgbClr val="26316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13"/>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1" name="Shape 21"/>
        <p:cNvGrpSpPr/>
        <p:nvPr/>
      </p:nvGrpSpPr>
      <p:grpSpPr>
        <a:xfrm>
          <a:off x="0" y="0"/>
          <a:ext cx="0" cy="0"/>
          <a:chOff x="0" y="0"/>
          <a:chExt cx="0" cy="0"/>
        </a:xfrm>
      </p:grpSpPr>
      <p:sp>
        <p:nvSpPr>
          <p:cNvPr id="22" name="Google Shape;22;p14"/>
          <p:cNvSpPr/>
          <p:nvPr/>
        </p:nvSpPr>
        <p:spPr>
          <a:xfrm>
            <a:off x="0" y="0"/>
            <a:ext cx="5854700" cy="3280410"/>
          </a:xfrm>
          <a:custGeom>
            <a:rect b="b" l="l" r="r" t="t"/>
            <a:pathLst>
              <a:path extrusionOk="0" h="3280410" w="5854700">
                <a:moveTo>
                  <a:pt x="0" y="0"/>
                </a:moveTo>
                <a:lnTo>
                  <a:pt x="5854699" y="0"/>
                </a:lnTo>
                <a:lnTo>
                  <a:pt x="5854699" y="3280156"/>
                </a:lnTo>
                <a:lnTo>
                  <a:pt x="0" y="3280156"/>
                </a:lnTo>
                <a:lnTo>
                  <a:pt x="0" y="0"/>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14"/>
          <p:cNvSpPr/>
          <p:nvPr/>
        </p:nvSpPr>
        <p:spPr>
          <a:xfrm>
            <a:off x="0" y="0"/>
            <a:ext cx="1029335" cy="850900"/>
          </a:xfrm>
          <a:custGeom>
            <a:rect b="b" l="l" r="r" t="t"/>
            <a:pathLst>
              <a:path extrusionOk="0" h="850900" w="1029335">
                <a:moveTo>
                  <a:pt x="705926" y="709223"/>
                </a:moveTo>
                <a:lnTo>
                  <a:pt x="243817" y="709223"/>
                </a:lnTo>
                <a:lnTo>
                  <a:pt x="289092" y="709036"/>
                </a:lnTo>
                <a:lnTo>
                  <a:pt x="334350" y="705562"/>
                </a:lnTo>
                <a:lnTo>
                  <a:pt x="379403" y="698774"/>
                </a:lnTo>
                <a:lnTo>
                  <a:pt x="424062" y="688646"/>
                </a:lnTo>
                <a:lnTo>
                  <a:pt x="468139" y="675151"/>
                </a:lnTo>
                <a:lnTo>
                  <a:pt x="511447" y="658262"/>
                </a:lnTo>
                <a:lnTo>
                  <a:pt x="553796" y="637954"/>
                </a:lnTo>
                <a:lnTo>
                  <a:pt x="594999" y="614198"/>
                </a:lnTo>
                <a:lnTo>
                  <a:pt x="634867" y="586970"/>
                </a:lnTo>
                <a:lnTo>
                  <a:pt x="672549" y="556787"/>
                </a:lnTo>
                <a:lnTo>
                  <a:pt x="707302" y="524312"/>
                </a:lnTo>
                <a:lnTo>
                  <a:pt x="739096" y="489732"/>
                </a:lnTo>
                <a:lnTo>
                  <a:pt x="767901" y="453235"/>
                </a:lnTo>
                <a:lnTo>
                  <a:pt x="793687" y="415010"/>
                </a:lnTo>
                <a:lnTo>
                  <a:pt x="816425" y="375243"/>
                </a:lnTo>
                <a:lnTo>
                  <a:pt x="836085" y="334124"/>
                </a:lnTo>
                <a:lnTo>
                  <a:pt x="852671" y="291730"/>
                </a:lnTo>
                <a:lnTo>
                  <a:pt x="866052" y="248578"/>
                </a:lnTo>
                <a:lnTo>
                  <a:pt x="876299" y="204526"/>
                </a:lnTo>
                <a:lnTo>
                  <a:pt x="883350" y="159873"/>
                </a:lnTo>
                <a:lnTo>
                  <a:pt x="887175" y="114807"/>
                </a:lnTo>
                <a:lnTo>
                  <a:pt x="887744" y="69515"/>
                </a:lnTo>
                <a:lnTo>
                  <a:pt x="885027" y="24185"/>
                </a:lnTo>
                <a:lnTo>
                  <a:pt x="881798" y="0"/>
                </a:lnTo>
                <a:lnTo>
                  <a:pt x="1023946" y="0"/>
                </a:lnTo>
                <a:lnTo>
                  <a:pt x="1026655" y="25456"/>
                </a:lnTo>
                <a:lnTo>
                  <a:pt x="1028780" y="70344"/>
                </a:lnTo>
                <a:lnTo>
                  <a:pt x="1028278" y="115191"/>
                </a:lnTo>
                <a:lnTo>
                  <a:pt x="1025171" y="159874"/>
                </a:lnTo>
                <a:lnTo>
                  <a:pt x="1019476" y="204272"/>
                </a:lnTo>
                <a:lnTo>
                  <a:pt x="1011213" y="248265"/>
                </a:lnTo>
                <a:lnTo>
                  <a:pt x="1000367" y="291839"/>
                </a:lnTo>
                <a:lnTo>
                  <a:pt x="987059" y="334547"/>
                </a:lnTo>
                <a:lnTo>
                  <a:pt x="971207" y="376593"/>
                </a:lnTo>
                <a:lnTo>
                  <a:pt x="952864" y="417749"/>
                </a:lnTo>
                <a:lnTo>
                  <a:pt x="932048" y="457892"/>
                </a:lnTo>
                <a:lnTo>
                  <a:pt x="908779" y="496901"/>
                </a:lnTo>
                <a:lnTo>
                  <a:pt x="883076" y="534654"/>
                </a:lnTo>
                <a:lnTo>
                  <a:pt x="854958" y="571031"/>
                </a:lnTo>
                <a:lnTo>
                  <a:pt x="824445" y="605910"/>
                </a:lnTo>
                <a:lnTo>
                  <a:pt x="791556" y="639170"/>
                </a:lnTo>
                <a:lnTo>
                  <a:pt x="756309" y="670688"/>
                </a:lnTo>
                <a:lnTo>
                  <a:pt x="718723" y="700345"/>
                </a:lnTo>
                <a:lnTo>
                  <a:pt x="705926" y="709223"/>
                </a:lnTo>
                <a:close/>
              </a:path>
              <a:path extrusionOk="0" h="850900" w="1029335">
                <a:moveTo>
                  <a:pt x="245787" y="850376"/>
                </a:moveTo>
                <a:lnTo>
                  <a:pt x="201079" y="848013"/>
                </a:lnTo>
                <a:lnTo>
                  <a:pt x="156612" y="843057"/>
                </a:lnTo>
                <a:lnTo>
                  <a:pt x="112507" y="835526"/>
                </a:lnTo>
                <a:lnTo>
                  <a:pt x="68887" y="825435"/>
                </a:lnTo>
                <a:lnTo>
                  <a:pt x="25873" y="812804"/>
                </a:lnTo>
                <a:lnTo>
                  <a:pt x="0" y="803530"/>
                </a:lnTo>
                <a:lnTo>
                  <a:pt x="0" y="650880"/>
                </a:lnTo>
                <a:lnTo>
                  <a:pt x="23777" y="661775"/>
                </a:lnTo>
                <a:lnTo>
                  <a:pt x="66313" y="677627"/>
                </a:lnTo>
                <a:lnTo>
                  <a:pt x="109773" y="690324"/>
                </a:lnTo>
                <a:lnTo>
                  <a:pt x="153969" y="699840"/>
                </a:lnTo>
                <a:lnTo>
                  <a:pt x="198713" y="706149"/>
                </a:lnTo>
                <a:lnTo>
                  <a:pt x="243817" y="709223"/>
                </a:lnTo>
                <a:lnTo>
                  <a:pt x="705926" y="709223"/>
                </a:lnTo>
                <a:lnTo>
                  <a:pt x="679387" y="727634"/>
                </a:lnTo>
                <a:lnTo>
                  <a:pt x="638954" y="752142"/>
                </a:lnTo>
                <a:lnTo>
                  <a:pt x="597547" y="773885"/>
                </a:lnTo>
                <a:lnTo>
                  <a:pt x="555286" y="792881"/>
                </a:lnTo>
                <a:lnTo>
                  <a:pt x="512294" y="809147"/>
                </a:lnTo>
                <a:lnTo>
                  <a:pt x="468692" y="822701"/>
                </a:lnTo>
                <a:lnTo>
                  <a:pt x="424601" y="833559"/>
                </a:lnTo>
                <a:lnTo>
                  <a:pt x="380144" y="841738"/>
                </a:lnTo>
                <a:lnTo>
                  <a:pt x="335441" y="847256"/>
                </a:lnTo>
                <a:lnTo>
                  <a:pt x="290615" y="850130"/>
                </a:lnTo>
                <a:lnTo>
                  <a:pt x="245787" y="850376"/>
                </a:lnTo>
                <a:close/>
              </a:path>
            </a:pathLst>
          </a:custGeom>
          <a:solidFill>
            <a:srgbClr val="81818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 name="Google Shape;24;p14"/>
          <p:cNvSpPr/>
          <p:nvPr/>
        </p:nvSpPr>
        <p:spPr>
          <a:xfrm>
            <a:off x="4820873" y="2369662"/>
            <a:ext cx="1034415" cy="910590"/>
          </a:xfrm>
          <a:custGeom>
            <a:rect b="b" l="l" r="r" t="t"/>
            <a:pathLst>
              <a:path extrusionOk="0" h="910589" w="1034414">
                <a:moveTo>
                  <a:pt x="176406" y="910494"/>
                </a:moveTo>
                <a:lnTo>
                  <a:pt x="0" y="910494"/>
                </a:lnTo>
                <a:lnTo>
                  <a:pt x="100" y="909095"/>
                </a:lnTo>
                <a:lnTo>
                  <a:pt x="5777" y="861605"/>
                </a:lnTo>
                <a:lnTo>
                  <a:pt x="13634" y="814818"/>
                </a:lnTo>
                <a:lnTo>
                  <a:pt x="23618" y="768789"/>
                </a:lnTo>
                <a:lnTo>
                  <a:pt x="35676" y="723569"/>
                </a:lnTo>
                <a:lnTo>
                  <a:pt x="49755" y="679211"/>
                </a:lnTo>
                <a:lnTo>
                  <a:pt x="65803" y="635768"/>
                </a:lnTo>
                <a:lnTo>
                  <a:pt x="83768" y="593292"/>
                </a:lnTo>
                <a:lnTo>
                  <a:pt x="103595" y="551837"/>
                </a:lnTo>
                <a:lnTo>
                  <a:pt x="125234" y="511454"/>
                </a:lnTo>
                <a:lnTo>
                  <a:pt x="148630" y="472198"/>
                </a:lnTo>
                <a:lnTo>
                  <a:pt x="173732" y="434119"/>
                </a:lnTo>
                <a:lnTo>
                  <a:pt x="200487" y="397272"/>
                </a:lnTo>
                <a:lnTo>
                  <a:pt x="228841" y="361709"/>
                </a:lnTo>
                <a:lnTo>
                  <a:pt x="258743" y="327482"/>
                </a:lnTo>
                <a:lnTo>
                  <a:pt x="290139" y="294644"/>
                </a:lnTo>
                <a:lnTo>
                  <a:pt x="322977" y="263247"/>
                </a:lnTo>
                <a:lnTo>
                  <a:pt x="357204" y="233346"/>
                </a:lnTo>
                <a:lnTo>
                  <a:pt x="392767" y="204991"/>
                </a:lnTo>
                <a:lnTo>
                  <a:pt x="429615" y="178237"/>
                </a:lnTo>
                <a:lnTo>
                  <a:pt x="467693" y="153135"/>
                </a:lnTo>
                <a:lnTo>
                  <a:pt x="506950" y="129739"/>
                </a:lnTo>
                <a:lnTo>
                  <a:pt x="547332" y="108100"/>
                </a:lnTo>
                <a:lnTo>
                  <a:pt x="588787" y="88272"/>
                </a:lnTo>
                <a:lnTo>
                  <a:pt x="631263" y="70308"/>
                </a:lnTo>
                <a:lnTo>
                  <a:pt x="674706" y="54260"/>
                </a:lnTo>
                <a:lnTo>
                  <a:pt x="719064" y="40180"/>
                </a:lnTo>
                <a:lnTo>
                  <a:pt x="764284" y="28122"/>
                </a:lnTo>
                <a:lnTo>
                  <a:pt x="810314" y="18139"/>
                </a:lnTo>
                <a:lnTo>
                  <a:pt x="857100" y="10282"/>
                </a:lnTo>
                <a:lnTo>
                  <a:pt x="904591" y="4604"/>
                </a:lnTo>
                <a:lnTo>
                  <a:pt x="952732" y="1159"/>
                </a:lnTo>
                <a:lnTo>
                  <a:pt x="1001461" y="0"/>
                </a:lnTo>
                <a:lnTo>
                  <a:pt x="1033825" y="801"/>
                </a:lnTo>
                <a:lnTo>
                  <a:pt x="1033825" y="175442"/>
                </a:lnTo>
                <a:lnTo>
                  <a:pt x="1001473" y="175442"/>
                </a:lnTo>
                <a:lnTo>
                  <a:pt x="952673" y="176852"/>
                </a:lnTo>
                <a:lnTo>
                  <a:pt x="904615" y="181030"/>
                </a:lnTo>
                <a:lnTo>
                  <a:pt x="857378" y="187897"/>
                </a:lnTo>
                <a:lnTo>
                  <a:pt x="811039" y="197377"/>
                </a:lnTo>
                <a:lnTo>
                  <a:pt x="765676" y="209391"/>
                </a:lnTo>
                <a:lnTo>
                  <a:pt x="721368" y="223861"/>
                </a:lnTo>
                <a:lnTo>
                  <a:pt x="678191" y="240710"/>
                </a:lnTo>
                <a:lnTo>
                  <a:pt x="636225" y="259859"/>
                </a:lnTo>
                <a:lnTo>
                  <a:pt x="595546" y="281230"/>
                </a:lnTo>
                <a:lnTo>
                  <a:pt x="556233" y="304746"/>
                </a:lnTo>
                <a:lnTo>
                  <a:pt x="518363" y="330329"/>
                </a:lnTo>
                <a:lnTo>
                  <a:pt x="482015" y="357901"/>
                </a:lnTo>
                <a:lnTo>
                  <a:pt x="447267" y="387384"/>
                </a:lnTo>
                <a:lnTo>
                  <a:pt x="414196" y="418700"/>
                </a:lnTo>
                <a:lnTo>
                  <a:pt x="382880" y="451771"/>
                </a:lnTo>
                <a:lnTo>
                  <a:pt x="353397" y="486520"/>
                </a:lnTo>
                <a:lnTo>
                  <a:pt x="325825" y="522868"/>
                </a:lnTo>
                <a:lnTo>
                  <a:pt x="300242" y="560737"/>
                </a:lnTo>
                <a:lnTo>
                  <a:pt x="276726" y="600050"/>
                </a:lnTo>
                <a:lnTo>
                  <a:pt x="255354" y="640729"/>
                </a:lnTo>
                <a:lnTo>
                  <a:pt x="236205" y="682696"/>
                </a:lnTo>
                <a:lnTo>
                  <a:pt x="219357" y="725872"/>
                </a:lnTo>
                <a:lnTo>
                  <a:pt x="204886" y="770181"/>
                </a:lnTo>
                <a:lnTo>
                  <a:pt x="192872" y="815543"/>
                </a:lnTo>
                <a:lnTo>
                  <a:pt x="183393" y="861882"/>
                </a:lnTo>
                <a:lnTo>
                  <a:pt x="176529" y="909095"/>
                </a:lnTo>
                <a:lnTo>
                  <a:pt x="176406" y="910494"/>
                </a:lnTo>
                <a:close/>
              </a:path>
              <a:path extrusionOk="0" h="910589" w="1034414">
                <a:moveTo>
                  <a:pt x="1033825" y="176377"/>
                </a:moveTo>
                <a:lnTo>
                  <a:pt x="1001473" y="175442"/>
                </a:lnTo>
                <a:lnTo>
                  <a:pt x="1033825" y="175442"/>
                </a:lnTo>
                <a:lnTo>
                  <a:pt x="1033825" y="176377"/>
                </a:lnTo>
                <a:close/>
              </a:path>
              <a:path extrusionOk="0" h="910589" w="1034414">
                <a:moveTo>
                  <a:pt x="1033825" y="910494"/>
                </a:moveTo>
                <a:lnTo>
                  <a:pt x="176406" y="910494"/>
                </a:lnTo>
                <a:lnTo>
                  <a:pt x="1033825" y="176377"/>
                </a:lnTo>
                <a:lnTo>
                  <a:pt x="1033825" y="910494"/>
                </a:lnTo>
                <a:close/>
              </a:path>
            </a:pathLst>
          </a:custGeom>
          <a:solidFill>
            <a:srgbClr val="FA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14"/>
          <p:cNvSpPr/>
          <p:nvPr/>
        </p:nvSpPr>
        <p:spPr>
          <a:xfrm>
            <a:off x="453603" y="244423"/>
            <a:ext cx="4949190" cy="2784475"/>
          </a:xfrm>
          <a:custGeom>
            <a:rect b="b" l="l" r="r" t="t"/>
            <a:pathLst>
              <a:path extrusionOk="0" h="2784475" w="4949190">
                <a:moveTo>
                  <a:pt x="4948841" y="2784319"/>
                </a:moveTo>
                <a:lnTo>
                  <a:pt x="463642" y="2784319"/>
                </a:lnTo>
                <a:lnTo>
                  <a:pt x="411327" y="2781357"/>
                </a:lnTo>
                <a:lnTo>
                  <a:pt x="360082" y="2772597"/>
                </a:lnTo>
                <a:lnTo>
                  <a:pt x="310361" y="2758225"/>
                </a:lnTo>
                <a:lnTo>
                  <a:pt x="262618" y="2738432"/>
                </a:lnTo>
                <a:lnTo>
                  <a:pt x="217308" y="2713404"/>
                </a:lnTo>
                <a:lnTo>
                  <a:pt x="174883" y="2683330"/>
                </a:lnTo>
                <a:lnTo>
                  <a:pt x="135797" y="2648399"/>
                </a:lnTo>
                <a:lnTo>
                  <a:pt x="100897" y="2609278"/>
                </a:lnTo>
                <a:lnTo>
                  <a:pt x="70851" y="2566815"/>
                </a:lnTo>
                <a:lnTo>
                  <a:pt x="45845" y="2521463"/>
                </a:lnTo>
                <a:lnTo>
                  <a:pt x="26070" y="2473677"/>
                </a:lnTo>
                <a:lnTo>
                  <a:pt x="11712" y="2423911"/>
                </a:lnTo>
                <a:lnTo>
                  <a:pt x="2959" y="2372620"/>
                </a:lnTo>
                <a:lnTo>
                  <a:pt x="0" y="2320257"/>
                </a:lnTo>
                <a:lnTo>
                  <a:pt x="0" y="0"/>
                </a:lnTo>
                <a:lnTo>
                  <a:pt x="4948841" y="0"/>
                </a:lnTo>
                <a:lnTo>
                  <a:pt x="4948841" y="278431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14"/>
          <p:cNvSpPr/>
          <p:nvPr/>
        </p:nvSpPr>
        <p:spPr>
          <a:xfrm>
            <a:off x="4863261" y="489517"/>
            <a:ext cx="543560" cy="1096645"/>
          </a:xfrm>
          <a:custGeom>
            <a:rect b="b" l="l" r="r" t="t"/>
            <a:pathLst>
              <a:path extrusionOk="0" h="1096645" w="543560">
                <a:moveTo>
                  <a:pt x="537087" y="1096564"/>
                </a:moveTo>
                <a:lnTo>
                  <a:pt x="490426" y="1093845"/>
                </a:lnTo>
                <a:lnTo>
                  <a:pt x="444910" y="1087289"/>
                </a:lnTo>
                <a:lnTo>
                  <a:pt x="400698" y="1077059"/>
                </a:lnTo>
                <a:lnTo>
                  <a:pt x="357948" y="1063316"/>
                </a:lnTo>
                <a:lnTo>
                  <a:pt x="316820" y="1046223"/>
                </a:lnTo>
                <a:lnTo>
                  <a:pt x="277471" y="1025942"/>
                </a:lnTo>
                <a:lnTo>
                  <a:pt x="240060" y="1002637"/>
                </a:lnTo>
                <a:lnTo>
                  <a:pt x="204745" y="976470"/>
                </a:lnTo>
                <a:lnTo>
                  <a:pt x="171686" y="947602"/>
                </a:lnTo>
                <a:lnTo>
                  <a:pt x="141040" y="916197"/>
                </a:lnTo>
                <a:lnTo>
                  <a:pt x="112966" y="882417"/>
                </a:lnTo>
                <a:lnTo>
                  <a:pt x="87623" y="846424"/>
                </a:lnTo>
                <a:lnTo>
                  <a:pt x="65170" y="808381"/>
                </a:lnTo>
                <a:lnTo>
                  <a:pt x="45764" y="768450"/>
                </a:lnTo>
                <a:lnTo>
                  <a:pt x="29564" y="726795"/>
                </a:lnTo>
                <a:lnTo>
                  <a:pt x="16729" y="683576"/>
                </a:lnTo>
                <a:lnTo>
                  <a:pt x="7418" y="638957"/>
                </a:lnTo>
                <a:lnTo>
                  <a:pt x="1789" y="593100"/>
                </a:lnTo>
                <a:lnTo>
                  <a:pt x="0" y="546168"/>
                </a:lnTo>
                <a:lnTo>
                  <a:pt x="2153" y="499252"/>
                </a:lnTo>
                <a:lnTo>
                  <a:pt x="8138" y="453441"/>
                </a:lnTo>
                <a:lnTo>
                  <a:pt x="17795" y="408896"/>
                </a:lnTo>
                <a:lnTo>
                  <a:pt x="30965" y="365779"/>
                </a:lnTo>
                <a:lnTo>
                  <a:pt x="47488" y="324252"/>
                </a:lnTo>
                <a:lnTo>
                  <a:pt x="67203" y="284474"/>
                </a:lnTo>
                <a:lnTo>
                  <a:pt x="89951" y="246609"/>
                </a:lnTo>
                <a:lnTo>
                  <a:pt x="115573" y="210816"/>
                </a:lnTo>
                <a:lnTo>
                  <a:pt x="143908" y="177256"/>
                </a:lnTo>
                <a:lnTo>
                  <a:pt x="174797" y="146093"/>
                </a:lnTo>
                <a:lnTo>
                  <a:pt x="208079" y="117485"/>
                </a:lnTo>
                <a:lnTo>
                  <a:pt x="243596" y="91595"/>
                </a:lnTo>
                <a:lnTo>
                  <a:pt x="281187" y="68584"/>
                </a:lnTo>
                <a:lnTo>
                  <a:pt x="320692" y="48613"/>
                </a:lnTo>
                <a:lnTo>
                  <a:pt x="361952" y="31843"/>
                </a:lnTo>
                <a:lnTo>
                  <a:pt x="404807" y="18435"/>
                </a:lnTo>
                <a:lnTo>
                  <a:pt x="449097" y="8551"/>
                </a:lnTo>
                <a:lnTo>
                  <a:pt x="494663" y="2352"/>
                </a:lnTo>
                <a:lnTo>
                  <a:pt x="541343" y="0"/>
                </a:lnTo>
                <a:lnTo>
                  <a:pt x="543510" y="274460"/>
                </a:lnTo>
                <a:lnTo>
                  <a:pt x="494947" y="279190"/>
                </a:lnTo>
                <a:lnTo>
                  <a:pt x="449263" y="292083"/>
                </a:lnTo>
                <a:lnTo>
                  <a:pt x="407209" y="312380"/>
                </a:lnTo>
                <a:lnTo>
                  <a:pt x="369534" y="339325"/>
                </a:lnTo>
                <a:lnTo>
                  <a:pt x="336990" y="372159"/>
                </a:lnTo>
                <a:lnTo>
                  <a:pt x="310328" y="410125"/>
                </a:lnTo>
                <a:lnTo>
                  <a:pt x="290298" y="452465"/>
                </a:lnTo>
                <a:lnTo>
                  <a:pt x="277652" y="498422"/>
                </a:lnTo>
                <a:lnTo>
                  <a:pt x="273141" y="547239"/>
                </a:lnTo>
                <a:lnTo>
                  <a:pt x="277273" y="596089"/>
                </a:lnTo>
                <a:lnTo>
                  <a:pt x="289562" y="642144"/>
                </a:lnTo>
                <a:lnTo>
                  <a:pt x="309262" y="684641"/>
                </a:lnTo>
                <a:lnTo>
                  <a:pt x="335629" y="722814"/>
                </a:lnTo>
                <a:lnTo>
                  <a:pt x="367917" y="755902"/>
                </a:lnTo>
                <a:lnTo>
                  <a:pt x="405382" y="783141"/>
                </a:lnTo>
                <a:lnTo>
                  <a:pt x="447278" y="803768"/>
                </a:lnTo>
                <a:lnTo>
                  <a:pt x="492860" y="817018"/>
                </a:lnTo>
                <a:lnTo>
                  <a:pt x="541384" y="822128"/>
                </a:lnTo>
                <a:lnTo>
                  <a:pt x="537087" y="1096564"/>
                </a:lnTo>
                <a:close/>
              </a:path>
            </a:pathLst>
          </a:custGeom>
          <a:solidFill>
            <a:srgbClr val="81818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p14"/>
          <p:cNvSpPr txBox="1"/>
          <p:nvPr>
            <p:ph type="ctrTitle"/>
          </p:nvPr>
        </p:nvSpPr>
        <p:spPr>
          <a:xfrm>
            <a:off x="726056" y="653028"/>
            <a:ext cx="4408936" cy="6089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 type="subTitle"/>
          </p:nvPr>
        </p:nvSpPr>
        <p:spPr>
          <a:xfrm>
            <a:off x="879157" y="1842008"/>
            <a:ext cx="4102735" cy="8223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5"/>
          <p:cNvSpPr txBox="1"/>
          <p:nvPr>
            <p:ph type="title"/>
          </p:nvPr>
        </p:nvSpPr>
        <p:spPr>
          <a:xfrm>
            <a:off x="640817" y="681173"/>
            <a:ext cx="4579414" cy="18510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rgbClr val="26316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 type="body"/>
          </p:nvPr>
        </p:nvSpPr>
        <p:spPr>
          <a:xfrm>
            <a:off x="293052" y="756539"/>
            <a:ext cx="5274945" cy="217093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5"/>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6"/>
          <p:cNvSpPr txBox="1"/>
          <p:nvPr>
            <p:ph type="title"/>
          </p:nvPr>
        </p:nvSpPr>
        <p:spPr>
          <a:xfrm>
            <a:off x="640817" y="681173"/>
            <a:ext cx="4579414" cy="18510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rgbClr val="26316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 type="body"/>
          </p:nvPr>
        </p:nvSpPr>
        <p:spPr>
          <a:xfrm>
            <a:off x="293052" y="756539"/>
            <a:ext cx="2549556" cy="217093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6"/>
          <p:cNvSpPr txBox="1"/>
          <p:nvPr>
            <p:ph idx="2" type="body"/>
          </p:nvPr>
        </p:nvSpPr>
        <p:spPr>
          <a:xfrm>
            <a:off x="3018440" y="756539"/>
            <a:ext cx="2549556" cy="217093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640817" y="681173"/>
            <a:ext cx="4579414" cy="18510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26316F"/>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293052" y="756539"/>
            <a:ext cx="5274945" cy="2170938"/>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1"/>
          <p:cNvSpPr txBox="1"/>
          <p:nvPr>
            <p:ph idx="11" type="ftr"/>
          </p:nvPr>
        </p:nvSpPr>
        <p:spPr>
          <a:xfrm>
            <a:off x="1992757" y="3059049"/>
            <a:ext cx="1875536" cy="16446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1"/>
          <p:cNvSpPr txBox="1"/>
          <p:nvPr>
            <p:ph idx="10" type="dt"/>
          </p:nvPr>
        </p:nvSpPr>
        <p:spPr>
          <a:xfrm>
            <a:off x="293052" y="3059049"/>
            <a:ext cx="1348041" cy="16446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1"/>
          <p:cNvSpPr txBox="1"/>
          <p:nvPr>
            <p:ph idx="12" type="sldNum"/>
          </p:nvPr>
        </p:nvSpPr>
        <p:spPr>
          <a:xfrm>
            <a:off x="4219956" y="3059049"/>
            <a:ext cx="1348041" cy="16446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grpSp>
        <p:nvGrpSpPr>
          <p:cNvPr id="49" name="Google Shape;49;p1"/>
          <p:cNvGrpSpPr/>
          <p:nvPr/>
        </p:nvGrpSpPr>
        <p:grpSpPr>
          <a:xfrm>
            <a:off x="0" y="0"/>
            <a:ext cx="5402785" cy="3046606"/>
            <a:chOff x="0" y="0"/>
            <a:chExt cx="5402785" cy="3046606"/>
          </a:xfrm>
        </p:grpSpPr>
        <p:sp>
          <p:nvSpPr>
            <p:cNvPr id="50" name="Google Shape;50;p1"/>
            <p:cNvSpPr/>
            <p:nvPr/>
          </p:nvSpPr>
          <p:spPr>
            <a:xfrm>
              <a:off x="0" y="0"/>
              <a:ext cx="1245235" cy="1194435"/>
            </a:xfrm>
            <a:custGeom>
              <a:rect b="b" l="l" r="r" t="t"/>
              <a:pathLst>
                <a:path extrusionOk="0" h="1194435" w="1245235">
                  <a:moveTo>
                    <a:pt x="680074" y="1022609"/>
                  </a:moveTo>
                  <a:lnTo>
                    <a:pt x="57350" y="1022609"/>
                  </a:lnTo>
                  <a:lnTo>
                    <a:pt x="106606" y="1021992"/>
                  </a:lnTo>
                  <a:lnTo>
                    <a:pt x="155647" y="1018969"/>
                  </a:lnTo>
                  <a:lnTo>
                    <a:pt x="204386" y="1013561"/>
                  </a:lnTo>
                  <a:lnTo>
                    <a:pt x="252737" y="1005791"/>
                  </a:lnTo>
                  <a:lnTo>
                    <a:pt x="300614" y="995682"/>
                  </a:lnTo>
                  <a:lnTo>
                    <a:pt x="347929" y="983257"/>
                  </a:lnTo>
                  <a:lnTo>
                    <a:pt x="394597" y="968537"/>
                  </a:lnTo>
                  <a:lnTo>
                    <a:pt x="440531" y="951547"/>
                  </a:lnTo>
                  <a:lnTo>
                    <a:pt x="485645" y="932309"/>
                  </a:lnTo>
                  <a:lnTo>
                    <a:pt x="529852" y="910844"/>
                  </a:lnTo>
                  <a:lnTo>
                    <a:pt x="573066" y="887177"/>
                  </a:lnTo>
                  <a:lnTo>
                    <a:pt x="615200" y="861330"/>
                  </a:lnTo>
                  <a:lnTo>
                    <a:pt x="656168" y="833325"/>
                  </a:lnTo>
                  <a:lnTo>
                    <a:pt x="695884" y="803185"/>
                  </a:lnTo>
                  <a:lnTo>
                    <a:pt x="734261" y="770933"/>
                  </a:lnTo>
                  <a:lnTo>
                    <a:pt x="770986" y="736810"/>
                  </a:lnTo>
                  <a:lnTo>
                    <a:pt x="805783" y="701095"/>
                  </a:lnTo>
                  <a:lnTo>
                    <a:pt x="838619" y="663871"/>
                  </a:lnTo>
                  <a:lnTo>
                    <a:pt x="869459" y="625223"/>
                  </a:lnTo>
                  <a:lnTo>
                    <a:pt x="898273" y="585232"/>
                  </a:lnTo>
                  <a:lnTo>
                    <a:pt x="925025" y="543982"/>
                  </a:lnTo>
                  <a:lnTo>
                    <a:pt x="949682" y="501556"/>
                  </a:lnTo>
                  <a:lnTo>
                    <a:pt x="972213" y="458037"/>
                  </a:lnTo>
                  <a:lnTo>
                    <a:pt x="992582" y="413508"/>
                  </a:lnTo>
                  <a:lnTo>
                    <a:pt x="1010758" y="368051"/>
                  </a:lnTo>
                  <a:lnTo>
                    <a:pt x="1026707" y="321751"/>
                  </a:lnTo>
                  <a:lnTo>
                    <a:pt x="1040395" y="274690"/>
                  </a:lnTo>
                  <a:lnTo>
                    <a:pt x="1051790" y="226951"/>
                  </a:lnTo>
                  <a:lnTo>
                    <a:pt x="1060858" y="178618"/>
                  </a:lnTo>
                  <a:lnTo>
                    <a:pt x="1067566" y="129772"/>
                  </a:lnTo>
                  <a:lnTo>
                    <a:pt x="1071881" y="80498"/>
                  </a:lnTo>
                  <a:lnTo>
                    <a:pt x="1073770" y="30878"/>
                  </a:lnTo>
                  <a:lnTo>
                    <a:pt x="1073417" y="0"/>
                  </a:lnTo>
                  <a:lnTo>
                    <a:pt x="1244596" y="0"/>
                  </a:lnTo>
                  <a:lnTo>
                    <a:pt x="1243903" y="67542"/>
                  </a:lnTo>
                  <a:lnTo>
                    <a:pt x="1240707" y="117524"/>
                  </a:lnTo>
                  <a:lnTo>
                    <a:pt x="1235407" y="167172"/>
                  </a:lnTo>
                  <a:lnTo>
                    <a:pt x="1228026" y="216423"/>
                  </a:lnTo>
                  <a:lnTo>
                    <a:pt x="1218591" y="265214"/>
                  </a:lnTo>
                  <a:lnTo>
                    <a:pt x="1207127" y="313482"/>
                  </a:lnTo>
                  <a:lnTo>
                    <a:pt x="1193657" y="361165"/>
                  </a:lnTo>
                  <a:lnTo>
                    <a:pt x="1178208" y="408200"/>
                  </a:lnTo>
                  <a:lnTo>
                    <a:pt x="1160804" y="454525"/>
                  </a:lnTo>
                  <a:lnTo>
                    <a:pt x="1141471" y="500077"/>
                  </a:lnTo>
                  <a:lnTo>
                    <a:pt x="1120233" y="544794"/>
                  </a:lnTo>
                  <a:lnTo>
                    <a:pt x="1097115" y="588612"/>
                  </a:lnTo>
                  <a:lnTo>
                    <a:pt x="1072143" y="631470"/>
                  </a:lnTo>
                  <a:lnTo>
                    <a:pt x="1045342" y="673304"/>
                  </a:lnTo>
                  <a:lnTo>
                    <a:pt x="1016736" y="714052"/>
                  </a:lnTo>
                  <a:lnTo>
                    <a:pt x="986351" y="753651"/>
                  </a:lnTo>
                  <a:lnTo>
                    <a:pt x="954211" y="792040"/>
                  </a:lnTo>
                  <a:lnTo>
                    <a:pt x="920342" y="829154"/>
                  </a:lnTo>
                  <a:lnTo>
                    <a:pt x="884769" y="864932"/>
                  </a:lnTo>
                  <a:lnTo>
                    <a:pt x="847516" y="899312"/>
                  </a:lnTo>
                  <a:lnTo>
                    <a:pt x="808821" y="932056"/>
                  </a:lnTo>
                  <a:lnTo>
                    <a:pt x="768947" y="962959"/>
                  </a:lnTo>
                  <a:lnTo>
                    <a:pt x="727959" y="992003"/>
                  </a:lnTo>
                  <a:lnTo>
                    <a:pt x="685922" y="1019173"/>
                  </a:lnTo>
                  <a:lnTo>
                    <a:pt x="680074" y="1022609"/>
                  </a:lnTo>
                  <a:close/>
                </a:path>
                <a:path extrusionOk="0" h="1194435" w="1245235">
                  <a:moveTo>
                    <a:pt x="73652" y="1193939"/>
                  </a:moveTo>
                  <a:lnTo>
                    <a:pt x="23774" y="1193058"/>
                  </a:lnTo>
                  <a:lnTo>
                    <a:pt x="0" y="1191624"/>
                  </a:lnTo>
                  <a:lnTo>
                    <a:pt x="0" y="1020108"/>
                  </a:lnTo>
                  <a:lnTo>
                    <a:pt x="7965" y="1020795"/>
                  </a:lnTo>
                  <a:lnTo>
                    <a:pt x="57350" y="1022609"/>
                  </a:lnTo>
                  <a:lnTo>
                    <a:pt x="680074" y="1022609"/>
                  </a:lnTo>
                  <a:lnTo>
                    <a:pt x="642901" y="1044450"/>
                  </a:lnTo>
                  <a:lnTo>
                    <a:pt x="598962" y="1067817"/>
                  </a:lnTo>
                  <a:lnTo>
                    <a:pt x="554170" y="1089258"/>
                  </a:lnTo>
                  <a:lnTo>
                    <a:pt x="508589" y="1108756"/>
                  </a:lnTo>
                  <a:lnTo>
                    <a:pt x="462286" y="1126292"/>
                  </a:lnTo>
                  <a:lnTo>
                    <a:pt x="415325" y="1141851"/>
                  </a:lnTo>
                  <a:lnTo>
                    <a:pt x="367771" y="1155414"/>
                  </a:lnTo>
                  <a:lnTo>
                    <a:pt x="319689" y="1166965"/>
                  </a:lnTo>
                  <a:lnTo>
                    <a:pt x="271146" y="1176487"/>
                  </a:lnTo>
                  <a:lnTo>
                    <a:pt x="222205" y="1183962"/>
                  </a:lnTo>
                  <a:lnTo>
                    <a:pt x="172933" y="1189374"/>
                  </a:lnTo>
                  <a:lnTo>
                    <a:pt x="123393" y="1192706"/>
                  </a:lnTo>
                  <a:lnTo>
                    <a:pt x="73652" y="1193939"/>
                  </a:lnTo>
                  <a:close/>
                </a:path>
              </a:pathLst>
            </a:custGeom>
            <a:solidFill>
              <a:srgbClr val="FA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1"/>
            <p:cNvSpPr/>
            <p:nvPr/>
          </p:nvSpPr>
          <p:spPr>
            <a:xfrm>
              <a:off x="453595" y="256113"/>
              <a:ext cx="4949190" cy="2784475"/>
            </a:xfrm>
            <a:custGeom>
              <a:rect b="b" l="l" r="r" t="t"/>
              <a:pathLst>
                <a:path extrusionOk="0" h="2784475" w="4949190">
                  <a:moveTo>
                    <a:pt x="4948841" y="2784319"/>
                  </a:moveTo>
                  <a:lnTo>
                    <a:pt x="463642" y="2784319"/>
                  </a:lnTo>
                  <a:lnTo>
                    <a:pt x="411327" y="2781357"/>
                  </a:lnTo>
                  <a:lnTo>
                    <a:pt x="360082" y="2772597"/>
                  </a:lnTo>
                  <a:lnTo>
                    <a:pt x="310361" y="2758225"/>
                  </a:lnTo>
                  <a:lnTo>
                    <a:pt x="262618" y="2738432"/>
                  </a:lnTo>
                  <a:lnTo>
                    <a:pt x="217308" y="2713404"/>
                  </a:lnTo>
                  <a:lnTo>
                    <a:pt x="174883" y="2683330"/>
                  </a:lnTo>
                  <a:lnTo>
                    <a:pt x="135797" y="2648399"/>
                  </a:lnTo>
                  <a:lnTo>
                    <a:pt x="100897" y="2609278"/>
                  </a:lnTo>
                  <a:lnTo>
                    <a:pt x="70851" y="2566815"/>
                  </a:lnTo>
                  <a:lnTo>
                    <a:pt x="45845" y="2521463"/>
                  </a:lnTo>
                  <a:lnTo>
                    <a:pt x="26070" y="2473677"/>
                  </a:lnTo>
                  <a:lnTo>
                    <a:pt x="11712" y="2423911"/>
                  </a:lnTo>
                  <a:lnTo>
                    <a:pt x="2959" y="2372620"/>
                  </a:lnTo>
                  <a:lnTo>
                    <a:pt x="0" y="2320257"/>
                  </a:lnTo>
                  <a:lnTo>
                    <a:pt x="0" y="0"/>
                  </a:lnTo>
                  <a:lnTo>
                    <a:pt x="4948841" y="0"/>
                  </a:lnTo>
                  <a:lnTo>
                    <a:pt x="4948841" y="278431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1"/>
            <p:cNvSpPr/>
            <p:nvPr/>
          </p:nvSpPr>
          <p:spPr>
            <a:xfrm>
              <a:off x="4165235" y="2503046"/>
              <a:ext cx="1096645" cy="543560"/>
            </a:xfrm>
            <a:custGeom>
              <a:rect b="b" l="l" r="r" t="t"/>
              <a:pathLst>
                <a:path extrusionOk="0" h="543560" w="1096645">
                  <a:moveTo>
                    <a:pt x="274460" y="543510"/>
                  </a:moveTo>
                  <a:lnTo>
                    <a:pt x="0" y="541344"/>
                  </a:lnTo>
                  <a:lnTo>
                    <a:pt x="2352" y="494663"/>
                  </a:lnTo>
                  <a:lnTo>
                    <a:pt x="8551" y="449097"/>
                  </a:lnTo>
                  <a:lnTo>
                    <a:pt x="18435" y="404807"/>
                  </a:lnTo>
                  <a:lnTo>
                    <a:pt x="31843" y="361952"/>
                  </a:lnTo>
                  <a:lnTo>
                    <a:pt x="48613" y="320692"/>
                  </a:lnTo>
                  <a:lnTo>
                    <a:pt x="68584" y="281187"/>
                  </a:lnTo>
                  <a:lnTo>
                    <a:pt x="91595" y="243596"/>
                  </a:lnTo>
                  <a:lnTo>
                    <a:pt x="117485" y="208079"/>
                  </a:lnTo>
                  <a:lnTo>
                    <a:pt x="146093" y="174797"/>
                  </a:lnTo>
                  <a:lnTo>
                    <a:pt x="177257" y="143908"/>
                  </a:lnTo>
                  <a:lnTo>
                    <a:pt x="210816" y="115573"/>
                  </a:lnTo>
                  <a:lnTo>
                    <a:pt x="246609" y="89952"/>
                  </a:lnTo>
                  <a:lnTo>
                    <a:pt x="284475" y="67203"/>
                  </a:lnTo>
                  <a:lnTo>
                    <a:pt x="324252" y="47488"/>
                  </a:lnTo>
                  <a:lnTo>
                    <a:pt x="365779" y="30965"/>
                  </a:lnTo>
                  <a:lnTo>
                    <a:pt x="408896" y="17796"/>
                  </a:lnTo>
                  <a:lnTo>
                    <a:pt x="453441" y="8138"/>
                  </a:lnTo>
                  <a:lnTo>
                    <a:pt x="499252" y="2153"/>
                  </a:lnTo>
                  <a:lnTo>
                    <a:pt x="546168" y="0"/>
                  </a:lnTo>
                  <a:lnTo>
                    <a:pt x="593100" y="1789"/>
                  </a:lnTo>
                  <a:lnTo>
                    <a:pt x="638957" y="7418"/>
                  </a:lnTo>
                  <a:lnTo>
                    <a:pt x="683576" y="16729"/>
                  </a:lnTo>
                  <a:lnTo>
                    <a:pt x="726795" y="29564"/>
                  </a:lnTo>
                  <a:lnTo>
                    <a:pt x="768450" y="45764"/>
                  </a:lnTo>
                  <a:lnTo>
                    <a:pt x="808381" y="65170"/>
                  </a:lnTo>
                  <a:lnTo>
                    <a:pt x="846424" y="87623"/>
                  </a:lnTo>
                  <a:lnTo>
                    <a:pt x="882417" y="112966"/>
                  </a:lnTo>
                  <a:lnTo>
                    <a:pt x="916197" y="141040"/>
                  </a:lnTo>
                  <a:lnTo>
                    <a:pt x="947602" y="171686"/>
                  </a:lnTo>
                  <a:lnTo>
                    <a:pt x="976470" y="204745"/>
                  </a:lnTo>
                  <a:lnTo>
                    <a:pt x="1002637" y="240060"/>
                  </a:lnTo>
                  <a:lnTo>
                    <a:pt x="1025943" y="277471"/>
                  </a:lnTo>
                  <a:lnTo>
                    <a:pt x="1046223" y="316820"/>
                  </a:lnTo>
                  <a:lnTo>
                    <a:pt x="1063316" y="357949"/>
                  </a:lnTo>
                  <a:lnTo>
                    <a:pt x="1077059" y="400698"/>
                  </a:lnTo>
                  <a:lnTo>
                    <a:pt x="1087289" y="444910"/>
                  </a:lnTo>
                  <a:lnTo>
                    <a:pt x="1093845" y="490426"/>
                  </a:lnTo>
                  <a:lnTo>
                    <a:pt x="1096564" y="537087"/>
                  </a:lnTo>
                  <a:lnTo>
                    <a:pt x="822128" y="541384"/>
                  </a:lnTo>
                  <a:lnTo>
                    <a:pt x="817018" y="492860"/>
                  </a:lnTo>
                  <a:lnTo>
                    <a:pt x="803768" y="447278"/>
                  </a:lnTo>
                  <a:lnTo>
                    <a:pt x="783141" y="405382"/>
                  </a:lnTo>
                  <a:lnTo>
                    <a:pt x="755902" y="367917"/>
                  </a:lnTo>
                  <a:lnTo>
                    <a:pt x="722814" y="335629"/>
                  </a:lnTo>
                  <a:lnTo>
                    <a:pt x="684640" y="309263"/>
                  </a:lnTo>
                  <a:lnTo>
                    <a:pt x="642144" y="289562"/>
                  </a:lnTo>
                  <a:lnTo>
                    <a:pt x="596089" y="277274"/>
                  </a:lnTo>
                  <a:lnTo>
                    <a:pt x="547239" y="273141"/>
                  </a:lnTo>
                  <a:lnTo>
                    <a:pt x="498422" y="277653"/>
                  </a:lnTo>
                  <a:lnTo>
                    <a:pt x="452465" y="290299"/>
                  </a:lnTo>
                  <a:lnTo>
                    <a:pt x="410124" y="310328"/>
                  </a:lnTo>
                  <a:lnTo>
                    <a:pt x="372158" y="336990"/>
                  </a:lnTo>
                  <a:lnTo>
                    <a:pt x="339324" y="369534"/>
                  </a:lnTo>
                  <a:lnTo>
                    <a:pt x="312380" y="407209"/>
                  </a:lnTo>
                  <a:lnTo>
                    <a:pt x="292083" y="449264"/>
                  </a:lnTo>
                  <a:lnTo>
                    <a:pt x="279190" y="494948"/>
                  </a:lnTo>
                  <a:lnTo>
                    <a:pt x="274460" y="543510"/>
                  </a:lnTo>
                  <a:close/>
                </a:path>
              </a:pathLst>
            </a:custGeom>
            <a:solidFill>
              <a:srgbClr val="81818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3" name="Google Shape;53;p1"/>
          <p:cNvSpPr txBox="1"/>
          <p:nvPr>
            <p:ph type="title"/>
          </p:nvPr>
        </p:nvSpPr>
        <p:spPr>
          <a:xfrm>
            <a:off x="611663" y="340750"/>
            <a:ext cx="4692300" cy="750600"/>
          </a:xfrm>
          <a:prstGeom prst="rect">
            <a:avLst/>
          </a:prstGeom>
          <a:noFill/>
          <a:ln>
            <a:noFill/>
          </a:ln>
        </p:spPr>
        <p:txBody>
          <a:bodyPr anchorCtr="0" anchor="t" bIns="0" lIns="0" spcFirstLastPara="1" rIns="0" wrap="square" tIns="13950">
            <a:spAutoFit/>
          </a:bodyPr>
          <a:lstStyle/>
          <a:p>
            <a:pPr indent="0" lvl="0" marL="33655" marR="5080" rtl="0" algn="ctr">
              <a:lnSpc>
                <a:spcPct val="99700"/>
              </a:lnSpc>
              <a:spcBef>
                <a:spcPts val="0"/>
              </a:spcBef>
              <a:spcAft>
                <a:spcPts val="0"/>
              </a:spcAft>
              <a:buSzPts val="1400"/>
              <a:buNone/>
            </a:pPr>
            <a:r>
              <a:rPr lang="en-US"/>
              <a:t>ONLINE IT SERVICE TRACKING SYSTEM</a:t>
            </a:r>
            <a:endParaRPr/>
          </a:p>
        </p:txBody>
      </p:sp>
      <p:sp>
        <p:nvSpPr>
          <p:cNvPr id="54" name="Google Shape;54;p1"/>
          <p:cNvSpPr txBox="1"/>
          <p:nvPr/>
        </p:nvSpPr>
        <p:spPr>
          <a:xfrm>
            <a:off x="536000" y="1536950"/>
            <a:ext cx="2095500" cy="1026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chemeClr val="dk1"/>
              </a:buClr>
              <a:buSzPts val="1100"/>
              <a:buFont typeface="Arial"/>
              <a:buNone/>
            </a:pPr>
            <a:r>
              <a:rPr b="1" i="0" lang="en-US" sz="1150" u="none" cap="none" strike="noStrike">
                <a:solidFill>
                  <a:srgbClr val="FF9900"/>
                </a:solidFill>
                <a:latin typeface="Verdana"/>
                <a:ea typeface="Verdana"/>
                <a:cs typeface="Verdana"/>
                <a:sym typeface="Verdana"/>
              </a:rPr>
              <a:t>Under the Guidance of</a:t>
            </a:r>
            <a:endParaRPr b="1" i="0" sz="1150" u="none" cap="none" strike="noStrike">
              <a:solidFill>
                <a:srgbClr val="FF9900"/>
              </a:solidFill>
              <a:latin typeface="Verdana"/>
              <a:ea typeface="Verdana"/>
              <a:cs typeface="Verdana"/>
              <a:sym typeface="Verdana"/>
            </a:endParaRPr>
          </a:p>
          <a:p>
            <a:pPr indent="0" lvl="0" marL="0" marR="0" rtl="0" algn="ctr">
              <a:lnSpc>
                <a:spcPct val="115000"/>
              </a:lnSpc>
              <a:spcBef>
                <a:spcPts val="1200"/>
              </a:spcBef>
              <a:spcAft>
                <a:spcPts val="0"/>
              </a:spcAft>
              <a:buClr>
                <a:schemeClr val="dk1"/>
              </a:buClr>
              <a:buSzPts val="1100"/>
              <a:buFont typeface="Arial"/>
              <a:buNone/>
            </a:pPr>
            <a:r>
              <a:rPr b="1" i="0" lang="en-US" sz="1000" u="none" cap="none" strike="noStrike">
                <a:solidFill>
                  <a:schemeClr val="dk1"/>
                </a:solidFill>
                <a:latin typeface="Verdana"/>
                <a:ea typeface="Verdana"/>
                <a:cs typeface="Verdana"/>
                <a:sym typeface="Verdana"/>
              </a:rPr>
              <a:t>MR.R.MATHUNITHI B.E</a:t>
            </a:r>
            <a:endParaRPr b="1" i="0" sz="1000" u="none" cap="none" strike="noStrike">
              <a:solidFill>
                <a:schemeClr val="dk1"/>
              </a:solidFill>
              <a:latin typeface="Verdana"/>
              <a:ea typeface="Verdana"/>
              <a:cs typeface="Verdana"/>
              <a:sym typeface="Verdana"/>
            </a:endParaRPr>
          </a:p>
          <a:p>
            <a:pPr indent="0" lvl="0" marL="0" marR="0" rtl="0" algn="ctr">
              <a:lnSpc>
                <a:spcPct val="115000"/>
              </a:lnSpc>
              <a:spcBef>
                <a:spcPts val="1200"/>
              </a:spcBef>
              <a:spcAft>
                <a:spcPts val="1200"/>
              </a:spcAft>
              <a:buClr>
                <a:srgbClr val="000000"/>
              </a:buClr>
              <a:buSzPts val="1000"/>
              <a:buFont typeface="Arial"/>
              <a:buNone/>
            </a:pPr>
            <a:r>
              <a:t/>
            </a:r>
            <a:endParaRPr b="1" i="0" sz="1000" u="none" cap="none" strike="noStrike">
              <a:solidFill>
                <a:schemeClr val="dk1"/>
              </a:solidFill>
              <a:latin typeface="Verdana"/>
              <a:ea typeface="Verdana"/>
              <a:cs typeface="Verdana"/>
              <a:sym typeface="Verdana"/>
            </a:endParaRPr>
          </a:p>
        </p:txBody>
      </p:sp>
      <p:sp>
        <p:nvSpPr>
          <p:cNvPr id="55" name="Google Shape;55;p1"/>
          <p:cNvSpPr txBox="1"/>
          <p:nvPr/>
        </p:nvSpPr>
        <p:spPr>
          <a:xfrm>
            <a:off x="2515500" y="1167500"/>
            <a:ext cx="3295500" cy="143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150"/>
              <a:buFont typeface="Arial"/>
              <a:buNone/>
            </a:pPr>
            <a:r>
              <a:rPr b="1" i="0" lang="en-US" sz="1150" u="none" cap="none" strike="noStrike">
                <a:solidFill>
                  <a:srgbClr val="FF9900"/>
                </a:solidFill>
                <a:latin typeface="Verdana"/>
                <a:ea typeface="Verdana"/>
                <a:cs typeface="Verdana"/>
                <a:sym typeface="Verdana"/>
              </a:rPr>
              <a:t>Team Members</a:t>
            </a:r>
            <a:endParaRPr b="1" i="0" sz="1150" u="none" cap="none" strike="noStrike">
              <a:solidFill>
                <a:srgbClr val="FF9900"/>
              </a:solidFill>
              <a:latin typeface="Verdana"/>
              <a:ea typeface="Verdana"/>
              <a:cs typeface="Verdana"/>
              <a:sym typeface="Verdana"/>
            </a:endParaRPr>
          </a:p>
          <a:p>
            <a:pPr indent="457200" lvl="0" marL="0" marR="0" rtl="0" algn="l">
              <a:lnSpc>
                <a:spcPct val="115000"/>
              </a:lnSpc>
              <a:spcBef>
                <a:spcPts val="1200"/>
              </a:spcBef>
              <a:spcAft>
                <a:spcPts val="0"/>
              </a:spcAft>
              <a:buClr>
                <a:srgbClr val="000000"/>
              </a:buClr>
              <a:buSzPts val="1000"/>
              <a:buFont typeface="Arial"/>
              <a:buNone/>
            </a:pPr>
            <a:r>
              <a:rPr b="1" i="0" lang="en-US" sz="1000" u="none" cap="none" strike="noStrike">
                <a:solidFill>
                  <a:schemeClr val="dk1"/>
                </a:solidFill>
                <a:latin typeface="Verdana"/>
                <a:ea typeface="Verdana"/>
                <a:cs typeface="Verdana"/>
                <a:sym typeface="Verdana"/>
              </a:rPr>
              <a:t>ROBIN ROY                                                                                 </a:t>
            </a:r>
            <a:endParaRPr b="1" i="0" sz="1000" u="none" cap="none" strike="noStrike">
              <a:solidFill>
                <a:schemeClr val="dk1"/>
              </a:solidFill>
              <a:latin typeface="Verdana"/>
              <a:ea typeface="Verdana"/>
              <a:cs typeface="Verdana"/>
              <a:sym typeface="Verdana"/>
            </a:endParaRPr>
          </a:p>
          <a:p>
            <a:pPr indent="457200" lvl="0" marL="0" marR="0" rtl="0" algn="l">
              <a:lnSpc>
                <a:spcPct val="115000"/>
              </a:lnSpc>
              <a:spcBef>
                <a:spcPts val="0"/>
              </a:spcBef>
              <a:spcAft>
                <a:spcPts val="0"/>
              </a:spcAft>
              <a:buClr>
                <a:srgbClr val="000000"/>
              </a:buClr>
              <a:buSzPts val="1000"/>
              <a:buFont typeface="Arial"/>
              <a:buNone/>
            </a:pPr>
            <a:r>
              <a:rPr b="1" i="0" lang="en-US" sz="1000" u="none" cap="none" strike="noStrike">
                <a:solidFill>
                  <a:schemeClr val="dk1"/>
                </a:solidFill>
                <a:latin typeface="Verdana"/>
                <a:ea typeface="Verdana"/>
                <a:cs typeface="Verdana"/>
                <a:sym typeface="Verdana"/>
              </a:rPr>
              <a:t>GURUBARAN T                                                                           </a:t>
            </a:r>
            <a:endParaRPr b="1" i="0" sz="1000" u="none" cap="none" strike="noStrike">
              <a:solidFill>
                <a:schemeClr val="dk1"/>
              </a:solidFill>
              <a:latin typeface="Verdana"/>
              <a:ea typeface="Verdana"/>
              <a:cs typeface="Verdana"/>
              <a:sym typeface="Verdana"/>
            </a:endParaRPr>
          </a:p>
          <a:p>
            <a:pPr indent="457200" lvl="0" marL="0" marR="0" rtl="0" algn="l">
              <a:lnSpc>
                <a:spcPct val="115000"/>
              </a:lnSpc>
              <a:spcBef>
                <a:spcPts val="0"/>
              </a:spcBef>
              <a:spcAft>
                <a:spcPts val="0"/>
              </a:spcAft>
              <a:buClr>
                <a:srgbClr val="000000"/>
              </a:buClr>
              <a:buSzPts val="1000"/>
              <a:buFont typeface="Arial"/>
              <a:buNone/>
            </a:pPr>
            <a:r>
              <a:rPr b="1" i="0" lang="en-US" sz="1000" u="none" cap="none" strike="noStrike">
                <a:solidFill>
                  <a:schemeClr val="dk1"/>
                </a:solidFill>
                <a:latin typeface="Verdana"/>
                <a:ea typeface="Verdana"/>
                <a:cs typeface="Verdana"/>
                <a:sym typeface="Verdana"/>
              </a:rPr>
              <a:t>SATISH KUMAR ARUMUGASAMY                                           </a:t>
            </a:r>
            <a:endParaRPr b="1" i="0" sz="1000" u="none" cap="none" strike="noStrike">
              <a:solidFill>
                <a:schemeClr val="dk1"/>
              </a:solidFill>
              <a:latin typeface="Verdana"/>
              <a:ea typeface="Verdana"/>
              <a:cs typeface="Verdana"/>
              <a:sym typeface="Verdana"/>
            </a:endParaRPr>
          </a:p>
          <a:p>
            <a:pPr indent="457200" lvl="0" marL="0" marR="0" rtl="0" algn="l">
              <a:lnSpc>
                <a:spcPct val="115000"/>
              </a:lnSpc>
              <a:spcBef>
                <a:spcPts val="0"/>
              </a:spcBef>
              <a:spcAft>
                <a:spcPts val="0"/>
              </a:spcAft>
              <a:buClr>
                <a:srgbClr val="000000"/>
              </a:buClr>
              <a:buSzPts val="1000"/>
              <a:buFont typeface="Arial"/>
              <a:buNone/>
            </a:pPr>
            <a:r>
              <a:rPr b="1" i="0" lang="en-US" sz="1000" u="none" cap="none" strike="noStrike">
                <a:solidFill>
                  <a:schemeClr val="dk1"/>
                </a:solidFill>
                <a:latin typeface="Verdana"/>
                <a:ea typeface="Verdana"/>
                <a:cs typeface="Verdana"/>
                <a:sym typeface="Verdana"/>
              </a:rPr>
              <a:t>VIBHASH KUMAR S                                                                             </a:t>
            </a:r>
            <a:endParaRPr b="1" i="0" sz="1000" u="none" cap="none" strike="noStrike">
              <a:solidFill>
                <a:schemeClr val="dk1"/>
              </a:solidFill>
              <a:latin typeface="Verdana"/>
              <a:ea typeface="Verdana"/>
              <a:cs typeface="Verdana"/>
              <a:sym typeface="Verdana"/>
            </a:endParaRPr>
          </a:p>
          <a:p>
            <a:pPr indent="457200" lvl="0" marL="0" marR="0" rtl="0" algn="l">
              <a:lnSpc>
                <a:spcPct val="115000"/>
              </a:lnSpc>
              <a:spcBef>
                <a:spcPts val="0"/>
              </a:spcBef>
              <a:spcAft>
                <a:spcPts val="0"/>
              </a:spcAft>
              <a:buClr>
                <a:srgbClr val="000000"/>
              </a:buClr>
              <a:buSzPts val="1000"/>
              <a:buFont typeface="Arial"/>
              <a:buNone/>
            </a:pPr>
            <a:r>
              <a:rPr b="1" i="0" lang="en-US" sz="1000" u="none" cap="none" strike="noStrike">
                <a:solidFill>
                  <a:schemeClr val="dk1"/>
                </a:solidFill>
                <a:latin typeface="Verdana"/>
                <a:ea typeface="Verdana"/>
                <a:cs typeface="Verdana"/>
                <a:sym typeface="Verdana"/>
              </a:rPr>
              <a:t>CHANDRU KRISHNA S    </a:t>
            </a:r>
            <a:r>
              <a:rPr b="0" i="0" lang="en-US" sz="1200" u="none" cap="none" strike="noStrike">
                <a:solidFill>
                  <a:schemeClr val="dk1"/>
                </a:solidFill>
                <a:latin typeface="Times New Roman"/>
                <a:ea typeface="Times New Roman"/>
                <a:cs typeface="Times New Roman"/>
                <a:sym typeface="Times New Roman"/>
              </a:rPr>
              <a:t> </a:t>
            </a:r>
            <a:endParaRPr b="1" i="0" sz="10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nvSpPr>
        <p:spPr>
          <a:xfrm>
            <a:off x="1368575" y="670775"/>
            <a:ext cx="3000000" cy="392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500"/>
              </a:spcBef>
              <a:spcAft>
                <a:spcPts val="1200"/>
              </a:spcAft>
              <a:buClr>
                <a:srgbClr val="000000"/>
              </a:buClr>
              <a:buSzPts val="1350"/>
              <a:buFont typeface="Arial"/>
              <a:buNone/>
            </a:pPr>
            <a:r>
              <a:rPr b="1" i="0" lang="en-US" sz="1350" u="none" cap="none" strike="noStrike">
                <a:solidFill>
                  <a:srgbClr val="FABC00"/>
                </a:solidFill>
                <a:latin typeface="Tahoma"/>
                <a:ea typeface="Tahoma"/>
                <a:cs typeface="Tahoma"/>
                <a:sym typeface="Tahoma"/>
              </a:rPr>
              <a:t>CONCLUSION</a:t>
            </a:r>
            <a:endParaRPr b="1" i="0" sz="1250" u="none" cap="none" strike="noStrike">
              <a:solidFill>
                <a:srgbClr val="FABC00"/>
              </a:solidFill>
              <a:latin typeface="Tahoma"/>
              <a:ea typeface="Tahoma"/>
              <a:cs typeface="Tahoma"/>
              <a:sym typeface="Tahoma"/>
            </a:endParaRPr>
          </a:p>
        </p:txBody>
      </p:sp>
      <p:sp>
        <p:nvSpPr>
          <p:cNvPr id="122" name="Google Shape;122;p10"/>
          <p:cNvSpPr txBox="1"/>
          <p:nvPr/>
        </p:nvSpPr>
        <p:spPr>
          <a:xfrm>
            <a:off x="704150" y="1063175"/>
            <a:ext cx="4223100" cy="1676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950"/>
              <a:buFont typeface="Arial"/>
              <a:buNone/>
            </a:pPr>
            <a:r>
              <a:rPr b="0" i="0" lang="en-US" sz="950" u="none" cap="none" strike="noStrike">
                <a:solidFill>
                  <a:schemeClr val="dk1"/>
                </a:solidFill>
                <a:latin typeface="Times New Roman"/>
                <a:ea typeface="Times New Roman"/>
                <a:cs typeface="Times New Roman"/>
                <a:sym typeface="Times New Roman"/>
              </a:rPr>
              <a:t>    </a:t>
            </a:r>
            <a:r>
              <a:rPr b="0" i="0" lang="en-US" sz="950" u="none" cap="none" strike="noStrike">
                <a:solidFill>
                  <a:schemeClr val="dk1"/>
                </a:solidFill>
                <a:latin typeface="Verdana"/>
                <a:ea typeface="Verdana"/>
                <a:cs typeface="Verdana"/>
                <a:sym typeface="Verdana"/>
              </a:rPr>
              <a:t>   In conclusion, the online IT service tracking system developed using ASP.NET is a powerful tool for businesses to efficiently manage their IT service requests With its user-friendly interface, customizable workflows, and automated processes, it allows IT teams to streamline their workflow and track the progress of service requests in real-time.The system provides an easy-to-use interface for users to submit and track their service requests, reducing the need for manual intervention and improving communication between IT staff and end-users.</a:t>
            </a:r>
            <a:endParaRPr b="0" i="0" sz="95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2"/>
          <p:cNvSpPr/>
          <p:nvPr/>
        </p:nvSpPr>
        <p:spPr>
          <a:xfrm>
            <a:off x="0" y="0"/>
            <a:ext cx="2926080" cy="3280410"/>
          </a:xfrm>
          <a:custGeom>
            <a:rect b="b" l="l" r="r" t="t"/>
            <a:pathLst>
              <a:path extrusionOk="0" h="3280410" w="2926080">
                <a:moveTo>
                  <a:pt x="0" y="0"/>
                </a:moveTo>
                <a:lnTo>
                  <a:pt x="2925821" y="0"/>
                </a:lnTo>
                <a:lnTo>
                  <a:pt x="2925821" y="3280157"/>
                </a:lnTo>
                <a:lnTo>
                  <a:pt x="0" y="3280157"/>
                </a:lnTo>
                <a:lnTo>
                  <a:pt x="0" y="0"/>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2"/>
          <p:cNvSpPr txBox="1"/>
          <p:nvPr>
            <p:ph type="title"/>
          </p:nvPr>
        </p:nvSpPr>
        <p:spPr>
          <a:xfrm>
            <a:off x="3325602" y="549975"/>
            <a:ext cx="1244100" cy="1623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SzPts val="1400"/>
              <a:buNone/>
            </a:pPr>
            <a:r>
              <a:rPr lang="en-US" sz="950">
                <a:solidFill>
                  <a:srgbClr val="FABC00"/>
                </a:solidFill>
              </a:rPr>
              <a:t>INTRODUCTION</a:t>
            </a:r>
            <a:endParaRPr sz="950"/>
          </a:p>
        </p:txBody>
      </p:sp>
      <p:sp>
        <p:nvSpPr>
          <p:cNvPr id="62" name="Google Shape;62;p2"/>
          <p:cNvSpPr txBox="1"/>
          <p:nvPr/>
        </p:nvSpPr>
        <p:spPr>
          <a:xfrm>
            <a:off x="3314675" y="942375"/>
            <a:ext cx="2167500" cy="1101600"/>
          </a:xfrm>
          <a:prstGeom prst="rect">
            <a:avLst/>
          </a:prstGeom>
          <a:noFill/>
          <a:ln>
            <a:noFill/>
          </a:ln>
        </p:spPr>
        <p:txBody>
          <a:bodyPr anchorCtr="0" anchor="t" bIns="0" lIns="0" spcFirstLastPara="1" rIns="0" wrap="square" tIns="16500">
            <a:spAutoFit/>
          </a:bodyPr>
          <a:lstStyle/>
          <a:p>
            <a:pPr indent="0" lvl="0" marL="12700" marR="5080" rtl="0" algn="l">
              <a:lnSpc>
                <a:spcPct val="128399"/>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This  presentation discusses the  implementation of an efﬁcient  online tracking system with  Asp.net. The goal is to improve  IT support services and  minimize downtime.</a:t>
            </a:r>
            <a:endParaRPr b="0" i="0" sz="950" u="none" cap="none" strike="noStrike">
              <a:solidFill>
                <a:schemeClr val="dk1"/>
              </a:solidFill>
              <a:latin typeface="Verdana"/>
              <a:ea typeface="Verdana"/>
              <a:cs typeface="Verdana"/>
              <a:sym typeface="Verdana"/>
            </a:endParaRPr>
          </a:p>
        </p:txBody>
      </p:sp>
      <p:pic>
        <p:nvPicPr>
          <p:cNvPr id="63" name="Google Shape;63;p2"/>
          <p:cNvPicPr preferRelativeResize="0"/>
          <p:nvPr/>
        </p:nvPicPr>
        <p:blipFill rotWithShape="1">
          <a:blip r:embed="rId3">
            <a:alphaModFix/>
          </a:blip>
          <a:srcRect b="0" l="0" r="0" t="0"/>
          <a:stretch/>
        </p:blipFill>
        <p:spPr>
          <a:xfrm>
            <a:off x="103425" y="342700"/>
            <a:ext cx="2716850" cy="24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3"/>
          <p:cNvSpPr/>
          <p:nvPr/>
        </p:nvSpPr>
        <p:spPr>
          <a:xfrm>
            <a:off x="2926430" y="0"/>
            <a:ext cx="2928620" cy="3280410"/>
          </a:xfrm>
          <a:custGeom>
            <a:rect b="b" l="l" r="r" t="t"/>
            <a:pathLst>
              <a:path extrusionOk="0" h="3280410" w="2928620">
                <a:moveTo>
                  <a:pt x="2928269" y="3280157"/>
                </a:moveTo>
                <a:lnTo>
                  <a:pt x="0" y="3280157"/>
                </a:lnTo>
                <a:lnTo>
                  <a:pt x="0" y="0"/>
                </a:lnTo>
                <a:lnTo>
                  <a:pt x="2928269" y="0"/>
                </a:lnTo>
                <a:lnTo>
                  <a:pt x="2928269" y="3280157"/>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3"/>
          <p:cNvSpPr txBox="1"/>
          <p:nvPr>
            <p:ph type="title"/>
          </p:nvPr>
        </p:nvSpPr>
        <p:spPr>
          <a:xfrm>
            <a:off x="416293" y="176855"/>
            <a:ext cx="1923300" cy="159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50">
                <a:solidFill>
                  <a:srgbClr val="FABC00"/>
                </a:solidFill>
              </a:rPr>
              <a:t>ABSTRACT</a:t>
            </a:r>
            <a:endParaRPr sz="950"/>
          </a:p>
        </p:txBody>
      </p:sp>
      <p:sp>
        <p:nvSpPr>
          <p:cNvPr id="70" name="Google Shape;70;p3"/>
          <p:cNvSpPr txBox="1"/>
          <p:nvPr/>
        </p:nvSpPr>
        <p:spPr>
          <a:xfrm>
            <a:off x="353300" y="438575"/>
            <a:ext cx="2296500" cy="6444600"/>
          </a:xfrm>
          <a:prstGeom prst="rect">
            <a:avLst/>
          </a:prstGeom>
          <a:noFill/>
          <a:ln>
            <a:noFill/>
          </a:ln>
        </p:spPr>
        <p:txBody>
          <a:bodyPr anchorCtr="0" anchor="t" bIns="0" lIns="0" spcFirstLastPara="1" rIns="0" wrap="square" tIns="10150">
            <a:noAutofit/>
          </a:bodyPr>
          <a:lstStyle/>
          <a:p>
            <a:pPr indent="0" lvl="0" marL="177800" marR="0" rtl="0" algn="l">
              <a:lnSpc>
                <a:spcPct val="150000"/>
              </a:lnSpc>
              <a:spcBef>
                <a:spcPts val="0"/>
              </a:spcBef>
              <a:spcAft>
                <a:spcPts val="0"/>
              </a:spcAft>
              <a:buClr>
                <a:schemeClr val="dk1"/>
              </a:buClr>
              <a:buSzPts val="1100"/>
              <a:buFont typeface="Arial"/>
              <a:buNone/>
            </a:pPr>
            <a:r>
              <a:rPr b="0" i="0" lang="en-US" sz="950" u="none" cap="none" strike="noStrike">
                <a:solidFill>
                  <a:schemeClr val="dk1"/>
                </a:solidFill>
                <a:latin typeface="Times New Roman"/>
                <a:ea typeface="Times New Roman"/>
                <a:cs typeface="Times New Roman"/>
                <a:sym typeface="Times New Roman"/>
              </a:rPr>
              <a:t>Online IT service Tracking System is a set of programs which run as a software providing assistance to all the complaints, queries and IT services to the customers within a set of organization. It is web based software which has made the working procedure of organization much this project is aimed at developing a simple IT service tracking for the facilities in the Companies, Industries and institute</a:t>
            </a:r>
            <a:r>
              <a:rPr b="0" i="0" lang="en-US" sz="1300" u="none" cap="none" strike="noStrike">
                <a:solidFill>
                  <a:schemeClr val="dk1"/>
                </a:solidFill>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a:p>
            <a:pPr indent="0" lvl="0" marL="12700" marR="5080" rtl="0" algn="l">
              <a:lnSpc>
                <a:spcPct val="119500"/>
              </a:lnSpc>
              <a:spcBef>
                <a:spcPts val="0"/>
              </a:spcBef>
              <a:spcAft>
                <a:spcPts val="0"/>
              </a:spcAft>
              <a:buClr>
                <a:srgbClr val="000000"/>
              </a:buClr>
              <a:buSzPts val="950"/>
              <a:buFont typeface="Arial"/>
              <a:buNone/>
            </a:pPr>
            <a:r>
              <a:t/>
            </a:r>
            <a:endParaRPr b="0" i="0" sz="950" u="none" cap="none" strike="noStrike">
              <a:solidFill>
                <a:srgbClr val="000000"/>
              </a:solidFill>
              <a:latin typeface="Verdana"/>
              <a:ea typeface="Verdana"/>
              <a:cs typeface="Verdana"/>
              <a:sym typeface="Verdana"/>
            </a:endParaRPr>
          </a:p>
        </p:txBody>
      </p:sp>
      <p:pic>
        <p:nvPicPr>
          <p:cNvPr id="71" name="Google Shape;71;p3"/>
          <p:cNvPicPr preferRelativeResize="0"/>
          <p:nvPr/>
        </p:nvPicPr>
        <p:blipFill rotWithShape="1">
          <a:blip r:embed="rId3">
            <a:alphaModFix/>
          </a:blip>
          <a:srcRect b="0" l="0" r="0" t="0"/>
          <a:stretch/>
        </p:blipFill>
        <p:spPr>
          <a:xfrm>
            <a:off x="3076100" y="382350"/>
            <a:ext cx="2669376" cy="217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4"/>
          <p:cNvSpPr/>
          <p:nvPr/>
        </p:nvSpPr>
        <p:spPr>
          <a:xfrm>
            <a:off x="0" y="0"/>
            <a:ext cx="768985" cy="760730"/>
          </a:xfrm>
          <a:custGeom>
            <a:rect b="b" l="l" r="r" t="t"/>
            <a:pathLst>
              <a:path extrusionOk="0" h="760730" w="768985">
                <a:moveTo>
                  <a:pt x="0" y="760213"/>
                </a:moveTo>
                <a:lnTo>
                  <a:pt x="0" y="623537"/>
                </a:lnTo>
                <a:lnTo>
                  <a:pt x="49148" y="622321"/>
                </a:lnTo>
                <a:lnTo>
                  <a:pt x="98780" y="617060"/>
                </a:lnTo>
                <a:lnTo>
                  <a:pt x="147611" y="607869"/>
                </a:lnTo>
                <a:lnTo>
                  <a:pt x="195421" y="594836"/>
                </a:lnTo>
                <a:lnTo>
                  <a:pt x="241992" y="578051"/>
                </a:lnTo>
                <a:lnTo>
                  <a:pt x="287103" y="557603"/>
                </a:lnTo>
                <a:lnTo>
                  <a:pt x="330534" y="533582"/>
                </a:lnTo>
                <a:lnTo>
                  <a:pt x="372067" y="506076"/>
                </a:lnTo>
                <a:lnTo>
                  <a:pt x="411481" y="475175"/>
                </a:lnTo>
                <a:lnTo>
                  <a:pt x="448558" y="440968"/>
                </a:lnTo>
                <a:lnTo>
                  <a:pt x="482796" y="403868"/>
                </a:lnTo>
                <a:lnTo>
                  <a:pt x="513782" y="364376"/>
                </a:lnTo>
                <a:lnTo>
                  <a:pt x="541425" y="322713"/>
                </a:lnTo>
                <a:lnTo>
                  <a:pt x="565635" y="279100"/>
                </a:lnTo>
                <a:lnTo>
                  <a:pt x="586321" y="233758"/>
                </a:lnTo>
                <a:lnTo>
                  <a:pt x="603392" y="186907"/>
                </a:lnTo>
                <a:lnTo>
                  <a:pt x="616759" y="138769"/>
                </a:lnTo>
                <a:lnTo>
                  <a:pt x="626332" y="89563"/>
                </a:lnTo>
                <a:lnTo>
                  <a:pt x="632021" y="39429"/>
                </a:lnTo>
                <a:lnTo>
                  <a:pt x="633352" y="0"/>
                </a:lnTo>
                <a:lnTo>
                  <a:pt x="768836" y="0"/>
                </a:lnTo>
                <a:lnTo>
                  <a:pt x="767758" y="39512"/>
                </a:lnTo>
                <a:lnTo>
                  <a:pt x="762998" y="90359"/>
                </a:lnTo>
                <a:lnTo>
                  <a:pt x="754922" y="140636"/>
                </a:lnTo>
                <a:lnTo>
                  <a:pt x="743601" y="190106"/>
                </a:lnTo>
                <a:lnTo>
                  <a:pt x="729100" y="238611"/>
                </a:lnTo>
                <a:lnTo>
                  <a:pt x="711480" y="285998"/>
                </a:lnTo>
                <a:lnTo>
                  <a:pt x="690807" y="332110"/>
                </a:lnTo>
                <a:lnTo>
                  <a:pt x="667144" y="376791"/>
                </a:lnTo>
                <a:lnTo>
                  <a:pt x="640555" y="419888"/>
                </a:lnTo>
                <a:lnTo>
                  <a:pt x="611103" y="461243"/>
                </a:lnTo>
                <a:lnTo>
                  <a:pt x="578852" y="500702"/>
                </a:lnTo>
                <a:lnTo>
                  <a:pt x="543866" y="538109"/>
                </a:lnTo>
                <a:lnTo>
                  <a:pt x="506478" y="573068"/>
                </a:lnTo>
                <a:lnTo>
                  <a:pt x="467084" y="605247"/>
                </a:lnTo>
                <a:lnTo>
                  <a:pt x="425839" y="634582"/>
                </a:lnTo>
                <a:lnTo>
                  <a:pt x="382896" y="661010"/>
                </a:lnTo>
                <a:lnTo>
                  <a:pt x="338411" y="684469"/>
                </a:lnTo>
                <a:lnTo>
                  <a:pt x="292538" y="704897"/>
                </a:lnTo>
                <a:lnTo>
                  <a:pt x="245432" y="722229"/>
                </a:lnTo>
                <a:lnTo>
                  <a:pt x="197247" y="736404"/>
                </a:lnTo>
                <a:lnTo>
                  <a:pt x="148138" y="747358"/>
                </a:lnTo>
                <a:lnTo>
                  <a:pt x="98259" y="755029"/>
                </a:lnTo>
                <a:lnTo>
                  <a:pt x="47766" y="759354"/>
                </a:lnTo>
                <a:lnTo>
                  <a:pt x="0" y="760213"/>
                </a:lnTo>
                <a:close/>
              </a:path>
            </a:pathLst>
          </a:custGeom>
          <a:solidFill>
            <a:srgbClr val="FA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4"/>
          <p:cNvSpPr txBox="1"/>
          <p:nvPr/>
        </p:nvSpPr>
        <p:spPr>
          <a:xfrm>
            <a:off x="3274413" y="610526"/>
            <a:ext cx="1947600" cy="2058000"/>
          </a:xfrm>
          <a:prstGeom prst="rect">
            <a:avLst/>
          </a:prstGeom>
          <a:noFill/>
          <a:ln>
            <a:noFill/>
          </a:ln>
        </p:spPr>
        <p:txBody>
          <a:bodyPr anchorCtr="0" anchor="t" bIns="0" lIns="0" spcFirstLastPara="1" rIns="0" wrap="square" tIns="31750">
            <a:spAutoFit/>
          </a:bodyPr>
          <a:lstStyle/>
          <a:p>
            <a:pPr indent="0" lvl="0" marL="12700" marR="127000" rtl="0" algn="l">
              <a:lnSpc>
                <a:spcPct val="100000"/>
              </a:lnSpc>
              <a:spcBef>
                <a:spcPts val="0"/>
              </a:spcBef>
              <a:spcAft>
                <a:spcPts val="0"/>
              </a:spcAft>
              <a:buClr>
                <a:srgbClr val="000000"/>
              </a:buClr>
              <a:buSzPts val="950"/>
              <a:buFont typeface="Arial"/>
              <a:buNone/>
            </a:pPr>
            <a:r>
              <a:rPr b="1" i="0" lang="en-US" sz="950" u="none" cap="none" strike="noStrike">
                <a:solidFill>
                  <a:srgbClr val="FABC00"/>
                </a:solidFill>
                <a:latin typeface="Verdana"/>
                <a:ea typeface="Verdana"/>
                <a:cs typeface="Verdana"/>
                <a:sym typeface="Verdana"/>
              </a:rPr>
              <a:t>BENEFITS OF AN ONLINE TRACKING  SYSTEM</a:t>
            </a:r>
            <a:endParaRPr b="0" i="0" sz="950" u="none" cap="none" strike="noStrike">
              <a:solidFill>
                <a:srgbClr val="FABC00"/>
              </a:solidFill>
              <a:latin typeface="Verdana"/>
              <a:ea typeface="Verdana"/>
              <a:cs typeface="Verdana"/>
              <a:sym typeface="Verdana"/>
            </a:endParaRPr>
          </a:p>
          <a:p>
            <a:pPr indent="0" lvl="0" marL="0" marR="0" rtl="0" algn="l">
              <a:lnSpc>
                <a:spcPct val="100000"/>
              </a:lnSpc>
              <a:spcBef>
                <a:spcPts val="5"/>
              </a:spcBef>
              <a:spcAft>
                <a:spcPts val="0"/>
              </a:spcAft>
              <a:buClr>
                <a:srgbClr val="000000"/>
              </a:buClr>
              <a:buSzPts val="1200"/>
              <a:buFont typeface="Arial"/>
              <a:buNone/>
            </a:pPr>
            <a:r>
              <a:t/>
            </a:r>
            <a:endParaRPr b="0" i="0" sz="1200" u="none" cap="none" strike="noStrike">
              <a:solidFill>
                <a:srgbClr val="000000"/>
              </a:solidFill>
              <a:latin typeface="Verdana"/>
              <a:ea typeface="Verdana"/>
              <a:cs typeface="Verdana"/>
              <a:sym typeface="Verdana"/>
            </a:endParaRPr>
          </a:p>
          <a:p>
            <a:pPr indent="0" lvl="0" marL="15240" marR="5080" rtl="0" algn="l">
              <a:lnSpc>
                <a:spcPct val="120200"/>
              </a:lnSpc>
              <a:spcBef>
                <a:spcPts val="5"/>
              </a:spcBef>
              <a:spcAft>
                <a:spcPts val="0"/>
              </a:spcAft>
              <a:buClr>
                <a:srgbClr val="000000"/>
              </a:buClr>
              <a:buSzPts val="950"/>
              <a:buFont typeface="Arial"/>
              <a:buNone/>
            </a:pPr>
            <a:r>
              <a:rPr b="1" i="0" lang="en-US" sz="950" u="none" cap="none" strike="noStrike">
                <a:solidFill>
                  <a:schemeClr val="dk1"/>
                </a:solidFill>
                <a:latin typeface="Verdana"/>
                <a:ea typeface="Verdana"/>
                <a:cs typeface="Verdana"/>
                <a:sym typeface="Verdana"/>
              </a:rPr>
              <a:t>Efﬁcient IT Support</a:t>
            </a:r>
            <a:r>
              <a:rPr b="0" i="0" lang="en-US" sz="950" u="none" cap="none" strike="noStrike">
                <a:solidFill>
                  <a:schemeClr val="dk1"/>
                </a:solidFill>
                <a:latin typeface="Verdana"/>
                <a:ea typeface="Verdana"/>
                <a:cs typeface="Verdana"/>
                <a:sym typeface="Verdana"/>
              </a:rPr>
              <a:t>: An online  tracking system provides  beneﬁts such as real-time  updates, transparency, and  improved communication.</a:t>
            </a:r>
            <a:endParaRPr b="0" i="0" sz="950" u="none" cap="none" strike="noStrike">
              <a:solidFill>
                <a:schemeClr val="dk1"/>
              </a:solidFill>
              <a:latin typeface="Verdana"/>
              <a:ea typeface="Verdana"/>
              <a:cs typeface="Verdana"/>
              <a:sym typeface="Verdana"/>
            </a:endParaRPr>
          </a:p>
          <a:p>
            <a:pPr indent="0" lvl="0" marL="15240" marR="268605" rtl="0" algn="l">
              <a:lnSpc>
                <a:spcPct val="1185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These beneﬁts lead to  increased productivity and  revenue.</a:t>
            </a:r>
            <a:endParaRPr b="0" i="0" sz="950" u="none" cap="none" strike="noStrike">
              <a:solidFill>
                <a:schemeClr val="dk1"/>
              </a:solidFill>
              <a:latin typeface="Verdana"/>
              <a:ea typeface="Verdana"/>
              <a:cs typeface="Verdana"/>
              <a:sym typeface="Verdana"/>
            </a:endParaRPr>
          </a:p>
        </p:txBody>
      </p:sp>
      <p:pic>
        <p:nvPicPr>
          <p:cNvPr id="78" name="Google Shape;78;p4"/>
          <p:cNvPicPr preferRelativeResize="0"/>
          <p:nvPr/>
        </p:nvPicPr>
        <p:blipFill rotWithShape="1">
          <a:blip r:embed="rId3">
            <a:alphaModFix/>
          </a:blip>
          <a:srcRect b="0" l="0" r="0" t="0"/>
          <a:stretch/>
        </p:blipFill>
        <p:spPr>
          <a:xfrm>
            <a:off x="195050" y="610530"/>
            <a:ext cx="2696177" cy="22237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5"/>
          <p:cNvSpPr/>
          <p:nvPr/>
        </p:nvSpPr>
        <p:spPr>
          <a:xfrm>
            <a:off x="2926430" y="0"/>
            <a:ext cx="2928620" cy="3280410"/>
          </a:xfrm>
          <a:custGeom>
            <a:rect b="b" l="l" r="r" t="t"/>
            <a:pathLst>
              <a:path extrusionOk="0" h="3280410" w="2928620">
                <a:moveTo>
                  <a:pt x="2928269" y="3280157"/>
                </a:moveTo>
                <a:lnTo>
                  <a:pt x="0" y="3280157"/>
                </a:lnTo>
                <a:lnTo>
                  <a:pt x="0" y="0"/>
                </a:lnTo>
                <a:lnTo>
                  <a:pt x="2928269" y="0"/>
                </a:lnTo>
                <a:lnTo>
                  <a:pt x="2928269" y="3280157"/>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5"/>
          <p:cNvSpPr txBox="1"/>
          <p:nvPr>
            <p:ph type="title"/>
          </p:nvPr>
        </p:nvSpPr>
        <p:spPr>
          <a:xfrm>
            <a:off x="446718" y="283865"/>
            <a:ext cx="1944900" cy="159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50">
                <a:solidFill>
                  <a:srgbClr val="FABC00"/>
                </a:solidFill>
                <a:latin typeface="Tahoma"/>
                <a:ea typeface="Tahoma"/>
                <a:cs typeface="Tahoma"/>
                <a:sym typeface="Tahoma"/>
              </a:rPr>
              <a:t>PROJECT DESCRIPTION</a:t>
            </a:r>
            <a:endParaRPr sz="950">
              <a:latin typeface="Tahoma"/>
              <a:ea typeface="Tahoma"/>
              <a:cs typeface="Tahoma"/>
              <a:sym typeface="Tahoma"/>
            </a:endParaRPr>
          </a:p>
        </p:txBody>
      </p:sp>
      <p:sp>
        <p:nvSpPr>
          <p:cNvPr id="85" name="Google Shape;85;p5"/>
          <p:cNvSpPr txBox="1"/>
          <p:nvPr/>
        </p:nvSpPr>
        <p:spPr>
          <a:xfrm>
            <a:off x="529825" y="566300"/>
            <a:ext cx="2247900" cy="2078700"/>
          </a:xfrm>
          <a:prstGeom prst="rect">
            <a:avLst/>
          </a:prstGeom>
          <a:noFill/>
          <a:ln>
            <a:noFill/>
          </a:ln>
        </p:spPr>
        <p:txBody>
          <a:bodyPr anchorCtr="0" anchor="t" bIns="0" lIns="0" spcFirstLastPara="1" rIns="0" wrap="square" tIns="10150">
            <a:spAutoFit/>
          </a:bodyPr>
          <a:lstStyle/>
          <a:p>
            <a:pPr indent="0" lvl="0" marL="12700" marR="5080" rtl="0" algn="l">
              <a:lnSpc>
                <a:spcPct val="119500"/>
              </a:lnSpc>
              <a:spcBef>
                <a:spcPts val="0"/>
              </a:spcBef>
              <a:spcAft>
                <a:spcPts val="0"/>
              </a:spcAft>
              <a:buClr>
                <a:srgbClr val="000000"/>
              </a:buClr>
              <a:buSzPts val="950"/>
              <a:buFont typeface="Arial"/>
              <a:buNone/>
            </a:pPr>
            <a:r>
              <a:rPr b="0" i="0" lang="en-US" sz="950" u="none" cap="none" strike="noStrike">
                <a:solidFill>
                  <a:schemeClr val="dk1"/>
                </a:solidFill>
                <a:latin typeface="Calibri"/>
                <a:ea typeface="Calibri"/>
                <a:cs typeface="Calibri"/>
                <a:sym typeface="Calibri"/>
              </a:rPr>
              <a:t>Online IT service tracking system is a web-based application designed to help businesses manage their IT services efficiently. The system enables IT teams to track, manage, and resolve IT service requests in a timely and organised manner.The system includes a user-friendly interface that allows employees to submit IT service requests through a ticketing system. These requests are then automatically assigned to the appropriate IT staff member based on their skillset and availability</a:t>
            </a:r>
            <a:endParaRPr b="0" i="0" sz="950" u="none" cap="none" strike="noStrike">
              <a:solidFill>
                <a:schemeClr val="dk1"/>
              </a:solidFill>
              <a:latin typeface="Verdana"/>
              <a:ea typeface="Verdana"/>
              <a:cs typeface="Verdana"/>
              <a:sym typeface="Verdana"/>
            </a:endParaRPr>
          </a:p>
        </p:txBody>
      </p:sp>
      <p:pic>
        <p:nvPicPr>
          <p:cNvPr id="86" name="Google Shape;86;p5"/>
          <p:cNvPicPr preferRelativeResize="0"/>
          <p:nvPr/>
        </p:nvPicPr>
        <p:blipFill rotWithShape="1">
          <a:blip r:embed="rId3">
            <a:alphaModFix/>
          </a:blip>
          <a:srcRect b="0" l="0" r="0" t="0"/>
          <a:stretch/>
        </p:blipFill>
        <p:spPr>
          <a:xfrm>
            <a:off x="3076975" y="444513"/>
            <a:ext cx="2627524" cy="232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6"/>
          <p:cNvSpPr/>
          <p:nvPr/>
        </p:nvSpPr>
        <p:spPr>
          <a:xfrm>
            <a:off x="2926430" y="0"/>
            <a:ext cx="2928620" cy="3280410"/>
          </a:xfrm>
          <a:custGeom>
            <a:rect b="b" l="l" r="r" t="t"/>
            <a:pathLst>
              <a:path extrusionOk="0" h="3280410" w="2928620">
                <a:moveTo>
                  <a:pt x="2928269" y="3280157"/>
                </a:moveTo>
                <a:lnTo>
                  <a:pt x="0" y="3280157"/>
                </a:lnTo>
                <a:lnTo>
                  <a:pt x="0" y="0"/>
                </a:lnTo>
                <a:lnTo>
                  <a:pt x="2928269" y="0"/>
                </a:lnTo>
                <a:lnTo>
                  <a:pt x="2928269" y="3280157"/>
                </a:lnTo>
                <a:close/>
              </a:path>
            </a:pathLst>
          </a:custGeom>
          <a:solidFill>
            <a:srgbClr val="74C3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6"/>
          <p:cNvSpPr txBox="1"/>
          <p:nvPr/>
        </p:nvSpPr>
        <p:spPr>
          <a:xfrm>
            <a:off x="428443" y="296040"/>
            <a:ext cx="1908300" cy="2909100"/>
          </a:xfrm>
          <a:prstGeom prst="rect">
            <a:avLst/>
          </a:prstGeom>
          <a:noFill/>
          <a:ln>
            <a:noFill/>
          </a:ln>
        </p:spPr>
        <p:txBody>
          <a:bodyPr anchorCtr="0" anchor="t" bIns="0" lIns="0" spcFirstLastPara="1" rIns="0" wrap="square" tIns="31750">
            <a:spAutoFit/>
          </a:bodyPr>
          <a:lstStyle/>
          <a:p>
            <a:pPr indent="0" lvl="0" marL="12700" marR="5080" rtl="0" algn="l">
              <a:lnSpc>
                <a:spcPct val="100000"/>
              </a:lnSpc>
              <a:spcBef>
                <a:spcPts val="0"/>
              </a:spcBef>
              <a:spcAft>
                <a:spcPts val="0"/>
              </a:spcAft>
              <a:buClr>
                <a:srgbClr val="000000"/>
              </a:buClr>
              <a:buSzPts val="750"/>
              <a:buFont typeface="Arial"/>
              <a:buNone/>
            </a:pPr>
            <a:r>
              <a:rPr b="1" i="0" lang="en-US" sz="750" u="none" cap="none" strike="noStrike">
                <a:solidFill>
                  <a:srgbClr val="FABC00"/>
                </a:solidFill>
                <a:latin typeface="Tahoma"/>
                <a:ea typeface="Tahoma"/>
                <a:cs typeface="Tahoma"/>
                <a:sym typeface="Tahoma"/>
              </a:rPr>
              <a:t>F</a:t>
            </a:r>
            <a:r>
              <a:rPr b="1" i="0" lang="en-US" sz="750" u="none" cap="none" strike="noStrike">
                <a:solidFill>
                  <a:srgbClr val="FFCE00"/>
                </a:solidFill>
                <a:latin typeface="Tahoma"/>
                <a:ea typeface="Tahoma"/>
                <a:cs typeface="Tahoma"/>
                <a:sym typeface="Tahoma"/>
              </a:rPr>
              <a:t>EA</a:t>
            </a:r>
            <a:r>
              <a:rPr b="1" i="0" lang="en-US" sz="750" u="none" cap="none" strike="noStrike">
                <a:solidFill>
                  <a:srgbClr val="FABC00"/>
                </a:solidFill>
                <a:latin typeface="Tahoma"/>
                <a:ea typeface="Tahoma"/>
                <a:cs typeface="Tahoma"/>
                <a:sym typeface="Tahoma"/>
              </a:rPr>
              <a:t>T</a:t>
            </a:r>
            <a:r>
              <a:rPr b="1" i="0" lang="en-US" sz="750" u="none" cap="none" strike="noStrike">
                <a:solidFill>
                  <a:srgbClr val="FFCE00"/>
                </a:solidFill>
                <a:latin typeface="Tahoma"/>
                <a:ea typeface="Tahoma"/>
                <a:cs typeface="Tahoma"/>
                <a:sym typeface="Tahoma"/>
              </a:rPr>
              <a:t>URE</a:t>
            </a:r>
            <a:r>
              <a:rPr b="1" i="0" lang="en-US" sz="750" u="none" cap="none" strike="noStrike">
                <a:solidFill>
                  <a:srgbClr val="FABC00"/>
                </a:solidFill>
                <a:latin typeface="Tahoma"/>
                <a:ea typeface="Tahoma"/>
                <a:cs typeface="Tahoma"/>
                <a:sym typeface="Tahoma"/>
              </a:rPr>
              <a:t>S </a:t>
            </a:r>
            <a:r>
              <a:rPr b="1" i="0" lang="en-US" sz="750" u="none" cap="none" strike="noStrike">
                <a:solidFill>
                  <a:srgbClr val="FFCE00"/>
                </a:solidFill>
                <a:latin typeface="Tahoma"/>
                <a:ea typeface="Tahoma"/>
                <a:cs typeface="Tahoma"/>
                <a:sym typeface="Tahoma"/>
              </a:rPr>
              <a:t>OF THE ONLINE TRACKI</a:t>
            </a:r>
            <a:r>
              <a:rPr b="1" i="0" lang="en-US" sz="750" u="none" cap="none" strike="noStrike">
                <a:solidFill>
                  <a:srgbClr val="FABC00"/>
                </a:solidFill>
                <a:latin typeface="Tahoma"/>
                <a:ea typeface="Tahoma"/>
                <a:cs typeface="Tahoma"/>
                <a:sym typeface="Tahoma"/>
              </a:rPr>
              <a:t>NG  </a:t>
            </a:r>
            <a:r>
              <a:rPr b="1" i="0" lang="en-US" sz="750" u="none" cap="none" strike="noStrike">
                <a:solidFill>
                  <a:srgbClr val="FFCE00"/>
                </a:solidFill>
                <a:latin typeface="Tahoma"/>
                <a:ea typeface="Tahoma"/>
                <a:cs typeface="Tahoma"/>
                <a:sym typeface="Tahoma"/>
              </a:rPr>
              <a:t>SYSTEM</a:t>
            </a:r>
            <a:endParaRPr b="0" i="0" sz="75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ahoma"/>
              <a:ea typeface="Tahoma"/>
              <a:cs typeface="Tahoma"/>
              <a:sym typeface="Tahoma"/>
            </a:endParaRPr>
          </a:p>
          <a:p>
            <a:pPr indent="0" lvl="0" marL="15240" marR="16510" rtl="0" algn="l">
              <a:lnSpc>
                <a:spcPct val="120200"/>
              </a:lnSpc>
              <a:spcBef>
                <a:spcPts val="660"/>
              </a:spcBef>
              <a:spcAft>
                <a:spcPts val="0"/>
              </a:spcAft>
              <a:buClr>
                <a:srgbClr val="000000"/>
              </a:buClr>
              <a:buSzPts val="950"/>
              <a:buFont typeface="Arial"/>
              <a:buNone/>
            </a:pPr>
            <a:r>
              <a:rPr b="1" i="0" lang="en-US" sz="950" u="none" cap="none" strike="noStrike">
                <a:solidFill>
                  <a:schemeClr val="dk1"/>
                </a:solidFill>
                <a:latin typeface="Tahoma"/>
                <a:ea typeface="Tahoma"/>
                <a:cs typeface="Tahoma"/>
                <a:sym typeface="Tahoma"/>
              </a:rPr>
              <a:t>Efﬁcient Tracking</a:t>
            </a:r>
            <a:r>
              <a:rPr b="0" i="0" lang="en-US" sz="950" u="none" cap="none" strike="noStrike">
                <a:solidFill>
                  <a:schemeClr val="dk1"/>
                </a:solidFill>
                <a:latin typeface="Verdana"/>
                <a:ea typeface="Verdana"/>
                <a:cs typeface="Verdana"/>
                <a:sym typeface="Verdana"/>
              </a:rPr>
              <a:t>: The online  tracking system will include  features such as real-time  ticket updates, automated  notiﬁcations, and a user-</a:t>
            </a:r>
            <a:endParaRPr b="0" i="0" sz="950" u="none" cap="none" strike="noStrike">
              <a:solidFill>
                <a:schemeClr val="dk1"/>
              </a:solidFill>
              <a:latin typeface="Verdana"/>
              <a:ea typeface="Verdana"/>
              <a:cs typeface="Verdana"/>
              <a:sym typeface="Verdana"/>
            </a:endParaRPr>
          </a:p>
          <a:p>
            <a:pPr indent="0" lvl="0" marL="15240" marR="66040" rtl="0" algn="l">
              <a:lnSpc>
                <a:spcPct val="1185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friendly interface. These  features will simplify the IT  support process and improve</a:t>
            </a:r>
            <a:endParaRPr b="0" i="0" sz="950" u="none" cap="none" strike="noStrike">
              <a:solidFill>
                <a:schemeClr val="dk1"/>
              </a:solidFill>
              <a:latin typeface="Verdana"/>
              <a:ea typeface="Verdana"/>
              <a:cs typeface="Verdana"/>
              <a:sym typeface="Verdana"/>
            </a:endParaRPr>
          </a:p>
          <a:p>
            <a:pPr indent="0" lvl="0" marL="15240" marR="0" rtl="0" algn="l">
              <a:lnSpc>
                <a:spcPct val="115000"/>
              </a:lnSpc>
              <a:spcBef>
                <a:spcPts val="29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user experience. And new features, improving existing functionality, enhancing performance, and ensuring compatibility with new technologies</a:t>
            </a:r>
            <a:endParaRPr b="0" i="0" sz="950" u="none" cap="none" strike="noStrike">
              <a:solidFill>
                <a:schemeClr val="dk1"/>
              </a:solidFill>
              <a:latin typeface="Verdana"/>
              <a:ea typeface="Verdana"/>
              <a:cs typeface="Verdana"/>
              <a:sym typeface="Verdana"/>
            </a:endParaRPr>
          </a:p>
        </p:txBody>
      </p:sp>
      <p:pic>
        <p:nvPicPr>
          <p:cNvPr id="93" name="Google Shape;93;p6"/>
          <p:cNvPicPr preferRelativeResize="0"/>
          <p:nvPr/>
        </p:nvPicPr>
        <p:blipFill rotWithShape="1">
          <a:blip r:embed="rId3">
            <a:alphaModFix/>
          </a:blip>
          <a:srcRect b="0" l="0" r="0" t="0"/>
          <a:stretch/>
        </p:blipFill>
        <p:spPr>
          <a:xfrm>
            <a:off x="3124825" y="687675"/>
            <a:ext cx="2629350" cy="212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p:nvPr/>
        </p:nvSpPr>
        <p:spPr>
          <a:xfrm>
            <a:off x="4807585" y="2071899"/>
            <a:ext cx="1047115" cy="1208405"/>
          </a:xfrm>
          <a:custGeom>
            <a:rect b="b" l="l" r="r" t="t"/>
            <a:pathLst>
              <a:path extrusionOk="0" h="1208404" w="1047114">
                <a:moveTo>
                  <a:pt x="182521" y="1208257"/>
                </a:moveTo>
                <a:lnTo>
                  <a:pt x="4248" y="1208257"/>
                </a:lnTo>
                <a:lnTo>
                  <a:pt x="3923" y="1205430"/>
                </a:lnTo>
                <a:lnTo>
                  <a:pt x="757" y="1156742"/>
                </a:lnTo>
                <a:lnTo>
                  <a:pt x="0" y="1108045"/>
                </a:lnTo>
                <a:lnTo>
                  <a:pt x="1629" y="1059410"/>
                </a:lnTo>
                <a:lnTo>
                  <a:pt x="5623" y="1010910"/>
                </a:lnTo>
                <a:lnTo>
                  <a:pt x="11959" y="962616"/>
                </a:lnTo>
                <a:lnTo>
                  <a:pt x="20616" y="914601"/>
                </a:lnTo>
                <a:lnTo>
                  <a:pt x="31572" y="866936"/>
                </a:lnTo>
                <a:lnTo>
                  <a:pt x="44805" y="819694"/>
                </a:lnTo>
                <a:lnTo>
                  <a:pt x="60293" y="772945"/>
                </a:lnTo>
                <a:lnTo>
                  <a:pt x="78013" y="726763"/>
                </a:lnTo>
                <a:lnTo>
                  <a:pt x="97944" y="681219"/>
                </a:lnTo>
                <a:lnTo>
                  <a:pt x="120064" y="636385"/>
                </a:lnTo>
                <a:lnTo>
                  <a:pt x="144350" y="592332"/>
                </a:lnTo>
                <a:lnTo>
                  <a:pt x="170782" y="549134"/>
                </a:lnTo>
                <a:lnTo>
                  <a:pt x="199336" y="506861"/>
                </a:lnTo>
                <a:lnTo>
                  <a:pt x="229992" y="465586"/>
                </a:lnTo>
                <a:lnTo>
                  <a:pt x="262726" y="425380"/>
                </a:lnTo>
                <a:lnTo>
                  <a:pt x="295481" y="388510"/>
                </a:lnTo>
                <a:lnTo>
                  <a:pt x="329727" y="353043"/>
                </a:lnTo>
                <a:lnTo>
                  <a:pt x="365404" y="319009"/>
                </a:lnTo>
                <a:lnTo>
                  <a:pt x="402451" y="286441"/>
                </a:lnTo>
                <a:lnTo>
                  <a:pt x="440808" y="255370"/>
                </a:lnTo>
                <a:lnTo>
                  <a:pt x="480414" y="225828"/>
                </a:lnTo>
                <a:lnTo>
                  <a:pt x="521209" y="197848"/>
                </a:lnTo>
                <a:lnTo>
                  <a:pt x="563133" y="171459"/>
                </a:lnTo>
                <a:lnTo>
                  <a:pt x="606124" y="146695"/>
                </a:lnTo>
                <a:lnTo>
                  <a:pt x="650124" y="123587"/>
                </a:lnTo>
                <a:lnTo>
                  <a:pt x="695071" y="102167"/>
                </a:lnTo>
                <a:lnTo>
                  <a:pt x="740905" y="82466"/>
                </a:lnTo>
                <a:lnTo>
                  <a:pt x="787565" y="64517"/>
                </a:lnTo>
                <a:lnTo>
                  <a:pt x="834991" y="48350"/>
                </a:lnTo>
                <a:lnTo>
                  <a:pt x="883123" y="33998"/>
                </a:lnTo>
                <a:lnTo>
                  <a:pt x="931900" y="21493"/>
                </a:lnTo>
                <a:lnTo>
                  <a:pt x="981262" y="10866"/>
                </a:lnTo>
                <a:lnTo>
                  <a:pt x="1031148" y="2148"/>
                </a:lnTo>
                <a:lnTo>
                  <a:pt x="1047113" y="0"/>
                </a:lnTo>
                <a:lnTo>
                  <a:pt x="1047113" y="178528"/>
                </a:lnTo>
                <a:lnTo>
                  <a:pt x="1045941" y="178696"/>
                </a:lnTo>
                <a:lnTo>
                  <a:pt x="995921" y="188189"/>
                </a:lnTo>
                <a:lnTo>
                  <a:pt x="946547" y="199903"/>
                </a:lnTo>
                <a:lnTo>
                  <a:pt x="897906" y="213793"/>
                </a:lnTo>
                <a:lnTo>
                  <a:pt x="850081" y="229815"/>
                </a:lnTo>
                <a:lnTo>
                  <a:pt x="803160" y="247924"/>
                </a:lnTo>
                <a:lnTo>
                  <a:pt x="757226" y="268076"/>
                </a:lnTo>
                <a:lnTo>
                  <a:pt x="712365" y="290227"/>
                </a:lnTo>
                <a:lnTo>
                  <a:pt x="668663" y="314330"/>
                </a:lnTo>
                <a:lnTo>
                  <a:pt x="626204" y="340344"/>
                </a:lnTo>
                <a:lnTo>
                  <a:pt x="585075" y="368221"/>
                </a:lnTo>
                <a:lnTo>
                  <a:pt x="545360" y="397919"/>
                </a:lnTo>
                <a:lnTo>
                  <a:pt x="507144" y="429392"/>
                </a:lnTo>
                <a:lnTo>
                  <a:pt x="470513" y="462596"/>
                </a:lnTo>
                <a:lnTo>
                  <a:pt x="435552" y="497487"/>
                </a:lnTo>
                <a:lnTo>
                  <a:pt x="402347" y="534019"/>
                </a:lnTo>
                <a:lnTo>
                  <a:pt x="369147" y="574507"/>
                </a:lnTo>
                <a:lnTo>
                  <a:pt x="338472" y="616248"/>
                </a:lnTo>
                <a:lnTo>
                  <a:pt x="310357" y="659139"/>
                </a:lnTo>
                <a:lnTo>
                  <a:pt x="284833" y="703075"/>
                </a:lnTo>
                <a:lnTo>
                  <a:pt x="261932" y="747954"/>
                </a:lnTo>
                <a:lnTo>
                  <a:pt x="241688" y="793673"/>
                </a:lnTo>
                <a:lnTo>
                  <a:pt x="224133" y="840129"/>
                </a:lnTo>
                <a:lnTo>
                  <a:pt x="209299" y="887219"/>
                </a:lnTo>
                <a:lnTo>
                  <a:pt x="197218" y="934839"/>
                </a:lnTo>
                <a:lnTo>
                  <a:pt x="187924" y="982886"/>
                </a:lnTo>
                <a:lnTo>
                  <a:pt x="181448" y="1031257"/>
                </a:lnTo>
                <a:lnTo>
                  <a:pt x="177823" y="1079849"/>
                </a:lnTo>
                <a:lnTo>
                  <a:pt x="177083" y="1128558"/>
                </a:lnTo>
                <a:lnTo>
                  <a:pt x="179258" y="1177283"/>
                </a:lnTo>
                <a:lnTo>
                  <a:pt x="182521" y="1208257"/>
                </a:lnTo>
                <a:close/>
              </a:path>
            </a:pathLst>
          </a:custGeom>
          <a:solidFill>
            <a:srgbClr val="FA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9" name="Google Shape;99;p7"/>
          <p:cNvGrpSpPr/>
          <p:nvPr/>
        </p:nvGrpSpPr>
        <p:grpSpPr>
          <a:xfrm>
            <a:off x="0" y="0"/>
            <a:ext cx="5525904" cy="3040588"/>
            <a:chOff x="0" y="0"/>
            <a:chExt cx="5525904" cy="3040588"/>
          </a:xfrm>
        </p:grpSpPr>
        <p:sp>
          <p:nvSpPr>
            <p:cNvPr id="100" name="Google Shape;100;p7"/>
            <p:cNvSpPr/>
            <p:nvPr/>
          </p:nvSpPr>
          <p:spPr>
            <a:xfrm>
              <a:off x="0" y="0"/>
              <a:ext cx="605155" cy="516890"/>
            </a:xfrm>
            <a:custGeom>
              <a:rect b="b" l="l" r="r" t="t"/>
              <a:pathLst>
                <a:path extrusionOk="0" h="516890" w="605155">
                  <a:moveTo>
                    <a:pt x="508106" y="280934"/>
                  </a:moveTo>
                  <a:lnTo>
                    <a:pt x="49753" y="280934"/>
                  </a:lnTo>
                  <a:lnTo>
                    <a:pt x="103373" y="278023"/>
                  </a:lnTo>
                  <a:lnTo>
                    <a:pt x="155520" y="265976"/>
                  </a:lnTo>
                  <a:lnTo>
                    <a:pt x="205010" y="245069"/>
                  </a:lnTo>
                  <a:lnTo>
                    <a:pt x="250659" y="215573"/>
                  </a:lnTo>
                  <a:lnTo>
                    <a:pt x="290514" y="178578"/>
                  </a:lnTo>
                  <a:lnTo>
                    <a:pt x="323037" y="135710"/>
                  </a:lnTo>
                  <a:lnTo>
                    <a:pt x="347672" y="88043"/>
                  </a:lnTo>
                  <a:lnTo>
                    <a:pt x="363853" y="36681"/>
                  </a:lnTo>
                  <a:lnTo>
                    <a:pt x="368726" y="0"/>
                  </a:lnTo>
                  <a:lnTo>
                    <a:pt x="604992" y="0"/>
                  </a:lnTo>
                  <a:lnTo>
                    <a:pt x="601329" y="41155"/>
                  </a:lnTo>
                  <a:lnTo>
                    <a:pt x="593001" y="88050"/>
                  </a:lnTo>
                  <a:lnTo>
                    <a:pt x="580727" y="133780"/>
                  </a:lnTo>
                  <a:lnTo>
                    <a:pt x="564624" y="178127"/>
                  </a:lnTo>
                  <a:lnTo>
                    <a:pt x="544816" y="220848"/>
                  </a:lnTo>
                  <a:lnTo>
                    <a:pt x="521427" y="261705"/>
                  </a:lnTo>
                  <a:lnTo>
                    <a:pt x="508106" y="280934"/>
                  </a:lnTo>
                  <a:close/>
                </a:path>
                <a:path extrusionOk="0" h="516890" w="605155">
                  <a:moveTo>
                    <a:pt x="42183" y="516378"/>
                  </a:moveTo>
                  <a:lnTo>
                    <a:pt x="0" y="513166"/>
                  </a:lnTo>
                  <a:lnTo>
                    <a:pt x="0" y="274939"/>
                  </a:lnTo>
                  <a:lnTo>
                    <a:pt x="49753" y="280934"/>
                  </a:lnTo>
                  <a:lnTo>
                    <a:pt x="508106" y="280934"/>
                  </a:lnTo>
                  <a:lnTo>
                    <a:pt x="464392" y="336881"/>
                  </a:lnTo>
                  <a:lnTo>
                    <a:pt x="430992" y="370726"/>
                  </a:lnTo>
                  <a:lnTo>
                    <a:pt x="394501" y="401758"/>
                  </a:lnTo>
                  <a:lnTo>
                    <a:pt x="355446" y="429473"/>
                  </a:lnTo>
                  <a:lnTo>
                    <a:pt x="314448" y="453483"/>
                  </a:lnTo>
                  <a:lnTo>
                    <a:pt x="271767" y="473727"/>
                  </a:lnTo>
                  <a:lnTo>
                    <a:pt x="227661" y="490147"/>
                  </a:lnTo>
                  <a:lnTo>
                    <a:pt x="182390" y="502682"/>
                  </a:lnTo>
                  <a:lnTo>
                    <a:pt x="136214" y="511272"/>
                  </a:lnTo>
                  <a:lnTo>
                    <a:pt x="89391" y="515857"/>
                  </a:lnTo>
                  <a:lnTo>
                    <a:pt x="42183" y="516378"/>
                  </a:lnTo>
                  <a:close/>
                </a:path>
              </a:pathLst>
            </a:custGeom>
            <a:solidFill>
              <a:srgbClr val="81818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7"/>
            <p:cNvSpPr/>
            <p:nvPr/>
          </p:nvSpPr>
          <p:spPr>
            <a:xfrm>
              <a:off x="329064" y="256113"/>
              <a:ext cx="5196840" cy="2784475"/>
            </a:xfrm>
            <a:custGeom>
              <a:rect b="b" l="l" r="r" t="t"/>
              <a:pathLst>
                <a:path extrusionOk="0" h="2784475" w="5196840">
                  <a:moveTo>
                    <a:pt x="5196761" y="2784319"/>
                  </a:moveTo>
                  <a:lnTo>
                    <a:pt x="463822" y="2784319"/>
                  </a:lnTo>
                  <a:lnTo>
                    <a:pt x="411486" y="2781357"/>
                  </a:lnTo>
                  <a:lnTo>
                    <a:pt x="360221" y="2772597"/>
                  </a:lnTo>
                  <a:lnTo>
                    <a:pt x="310481" y="2758225"/>
                  </a:lnTo>
                  <a:lnTo>
                    <a:pt x="262720" y="2738432"/>
                  </a:lnTo>
                  <a:lnTo>
                    <a:pt x="217392" y="2713404"/>
                  </a:lnTo>
                  <a:lnTo>
                    <a:pt x="174951" y="2683330"/>
                  </a:lnTo>
                  <a:lnTo>
                    <a:pt x="135850" y="2648399"/>
                  </a:lnTo>
                  <a:lnTo>
                    <a:pt x="100936" y="2609278"/>
                  </a:lnTo>
                  <a:lnTo>
                    <a:pt x="70878" y="2566815"/>
                  </a:lnTo>
                  <a:lnTo>
                    <a:pt x="45863" y="2521463"/>
                  </a:lnTo>
                  <a:lnTo>
                    <a:pt x="26080" y="2473677"/>
                  </a:lnTo>
                  <a:lnTo>
                    <a:pt x="11716" y="2423911"/>
                  </a:lnTo>
                  <a:lnTo>
                    <a:pt x="2960" y="2372620"/>
                  </a:lnTo>
                  <a:lnTo>
                    <a:pt x="0" y="2320257"/>
                  </a:lnTo>
                  <a:lnTo>
                    <a:pt x="0" y="0"/>
                  </a:lnTo>
                  <a:lnTo>
                    <a:pt x="5196761" y="0"/>
                  </a:lnTo>
                  <a:lnTo>
                    <a:pt x="5196761" y="278431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2" name="Google Shape;102;p7"/>
          <p:cNvSpPr txBox="1"/>
          <p:nvPr/>
        </p:nvSpPr>
        <p:spPr>
          <a:xfrm>
            <a:off x="1033911" y="915380"/>
            <a:ext cx="3786600" cy="178800"/>
          </a:xfrm>
          <a:prstGeom prst="rect">
            <a:avLst/>
          </a:prstGeom>
          <a:noFill/>
          <a:ln>
            <a:noFill/>
          </a:ln>
        </p:spPr>
        <p:txBody>
          <a:bodyPr anchorCtr="0" anchor="t" bIns="0" lIns="0" spcFirstLastPara="1" rIns="0" wrap="square" tIns="17125">
            <a:spAutoFit/>
          </a:bodyPr>
          <a:lstStyle/>
          <a:p>
            <a:pPr indent="0" lvl="0" marL="12065" marR="5080" rtl="0" algn="ctr">
              <a:lnSpc>
                <a:spcPct val="116199"/>
              </a:lnSpc>
              <a:spcBef>
                <a:spcPts val="0"/>
              </a:spcBef>
              <a:spcAft>
                <a:spcPts val="0"/>
              </a:spcAft>
              <a:buClr>
                <a:srgbClr val="000000"/>
              </a:buClr>
              <a:buSzPts val="1050"/>
              <a:buFont typeface="Arial"/>
              <a:buNone/>
            </a:pPr>
            <a:r>
              <a:t/>
            </a:r>
            <a:endParaRPr b="0" i="0" sz="1050" u="none" cap="none" strike="noStrike">
              <a:solidFill>
                <a:srgbClr val="000000"/>
              </a:solidFill>
              <a:latin typeface="Tahoma"/>
              <a:ea typeface="Tahoma"/>
              <a:cs typeface="Tahoma"/>
              <a:sym typeface="Tahoma"/>
            </a:endParaRPr>
          </a:p>
        </p:txBody>
      </p:sp>
      <p:sp>
        <p:nvSpPr>
          <p:cNvPr id="103" name="Google Shape;103;p7"/>
          <p:cNvSpPr txBox="1"/>
          <p:nvPr>
            <p:ph type="title"/>
          </p:nvPr>
        </p:nvSpPr>
        <p:spPr>
          <a:xfrm>
            <a:off x="635099" y="318000"/>
            <a:ext cx="2793900" cy="220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350">
                <a:solidFill>
                  <a:srgbClr val="FABC00"/>
                </a:solidFill>
                <a:latin typeface="Tahoma"/>
                <a:ea typeface="Tahoma"/>
                <a:cs typeface="Tahoma"/>
                <a:sym typeface="Tahoma"/>
              </a:rPr>
              <a:t>SOFTWARE REQUIREMENT</a:t>
            </a:r>
            <a:endParaRPr sz="1350">
              <a:latin typeface="Tahoma"/>
              <a:ea typeface="Tahoma"/>
              <a:cs typeface="Tahoma"/>
              <a:sym typeface="Tahoma"/>
            </a:endParaRPr>
          </a:p>
        </p:txBody>
      </p:sp>
      <p:graphicFrame>
        <p:nvGraphicFramePr>
          <p:cNvPr id="104" name="Google Shape;104;p7"/>
          <p:cNvGraphicFramePr/>
          <p:nvPr/>
        </p:nvGraphicFramePr>
        <p:xfrm>
          <a:off x="1083275" y="538500"/>
          <a:ext cx="3000000" cy="3000000"/>
        </p:xfrm>
        <a:graphic>
          <a:graphicData uri="http://schemas.openxmlformats.org/drawingml/2006/table">
            <a:tbl>
              <a:tblPr>
                <a:noFill/>
                <a:tableStyleId>{CDA8F127-0185-4036-B460-16731E341324}</a:tableStyleId>
              </a:tblPr>
              <a:tblGrid>
                <a:gridCol w="1358325"/>
                <a:gridCol w="2613225"/>
              </a:tblGrid>
              <a:tr h="429425">
                <a:tc>
                  <a:txBody>
                    <a:bodyPr/>
                    <a:lstStyle/>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Operating System</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 </a:t>
                      </a:r>
                      <a:endParaRPr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Microsoft windows 10 (64-bit)</a:t>
                      </a:r>
                      <a:endParaRPr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9425">
                <a:tc>
                  <a:txBody>
                    <a:bodyPr/>
                    <a:lstStyle/>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Processor</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 </a:t>
                      </a:r>
                      <a:endParaRPr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Intel core i5  3.80 GHz</a:t>
                      </a:r>
                      <a:endParaRPr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9425">
                <a:tc>
                  <a:txBody>
                    <a:bodyPr/>
                    <a:lstStyle/>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Storage</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 </a:t>
                      </a:r>
                      <a:endParaRPr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8 GB of available disk space minimum</a:t>
                      </a:r>
                      <a:endParaRPr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9425">
                <a:tc>
                  <a:txBody>
                    <a:bodyPr/>
                    <a:lstStyle/>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IDE</a:t>
                      </a:r>
                      <a:endParaRPr b="1"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b="1" lang="en-US" sz="950" u="none" cap="none" strike="noStrike">
                          <a:latin typeface="Verdana"/>
                          <a:ea typeface="Verdana"/>
                          <a:cs typeface="Verdana"/>
                          <a:sym typeface="Verdana"/>
                        </a:rPr>
                        <a:t> </a:t>
                      </a:r>
                      <a:endParaRPr b="1"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 </a:t>
                      </a:r>
                      <a:endParaRPr sz="950" u="none" cap="none" strike="noStrike">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950"/>
                        <a:buFont typeface="Arial"/>
                        <a:buNone/>
                      </a:pPr>
                      <a:r>
                        <a:rPr lang="en-US" sz="950" u="none" cap="none" strike="noStrike">
                          <a:latin typeface="Verdana"/>
                          <a:ea typeface="Verdana"/>
                          <a:cs typeface="Verdana"/>
                          <a:sym typeface="Verdana"/>
                        </a:rPr>
                        <a:t>Visual studio 2019</a:t>
                      </a:r>
                      <a:endParaRPr sz="950" u="none" cap="none" strike="noStrike">
                        <a:latin typeface="Verdana"/>
                        <a:ea typeface="Verdana"/>
                        <a:cs typeface="Verdana"/>
                        <a:sym typeface="Verdana"/>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4294967295" type="title"/>
          </p:nvPr>
        </p:nvSpPr>
        <p:spPr>
          <a:xfrm>
            <a:off x="635099" y="527825"/>
            <a:ext cx="2793900" cy="220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350">
                <a:solidFill>
                  <a:srgbClr val="FABC00"/>
                </a:solidFill>
                <a:latin typeface="Tahoma"/>
                <a:ea typeface="Tahoma"/>
                <a:cs typeface="Tahoma"/>
                <a:sym typeface="Tahoma"/>
              </a:rPr>
              <a:t>OVERVIEW OF PROJECT</a:t>
            </a:r>
            <a:endParaRPr sz="1350">
              <a:latin typeface="Tahoma"/>
              <a:ea typeface="Tahoma"/>
              <a:cs typeface="Tahoma"/>
              <a:sym typeface="Tahoma"/>
            </a:endParaRPr>
          </a:p>
        </p:txBody>
      </p:sp>
      <p:sp>
        <p:nvSpPr>
          <p:cNvPr id="110" name="Google Shape;110;p8"/>
          <p:cNvSpPr txBox="1"/>
          <p:nvPr/>
        </p:nvSpPr>
        <p:spPr>
          <a:xfrm>
            <a:off x="722050" y="931875"/>
            <a:ext cx="4227300" cy="164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An online IT service tracking system using ASP.NET is a web-based application that allows IT professionals to track and manage the status of service requests submitted by users The system provides an efficient and effective way to manage IT service requests by automating the workflow and providing a centralised location to track service requests.The system typically includes a web interface that allows users to submit service requests, view the status of their requests, and provide feedback on the service provided.</a:t>
            </a:r>
            <a:endParaRPr b="0" i="0" sz="9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950"/>
              <a:buFont typeface="Arial"/>
              <a:buNone/>
            </a:pPr>
            <a:r>
              <a:t/>
            </a:r>
            <a:endParaRPr b="0" i="0" sz="9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idx="4294967295" type="title"/>
          </p:nvPr>
        </p:nvSpPr>
        <p:spPr>
          <a:xfrm>
            <a:off x="582249" y="345725"/>
            <a:ext cx="2793900" cy="220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350">
                <a:solidFill>
                  <a:srgbClr val="FABC00"/>
                </a:solidFill>
                <a:latin typeface="Tahoma"/>
                <a:ea typeface="Tahoma"/>
                <a:cs typeface="Tahoma"/>
                <a:sym typeface="Tahoma"/>
              </a:rPr>
              <a:t>FEATURE ENHANCEMENT</a:t>
            </a:r>
            <a:endParaRPr sz="1350">
              <a:latin typeface="Tahoma"/>
              <a:ea typeface="Tahoma"/>
              <a:cs typeface="Tahoma"/>
              <a:sym typeface="Tahoma"/>
            </a:endParaRPr>
          </a:p>
        </p:txBody>
      </p:sp>
      <p:sp>
        <p:nvSpPr>
          <p:cNvPr id="116" name="Google Shape;116;p9"/>
          <p:cNvSpPr txBox="1"/>
          <p:nvPr/>
        </p:nvSpPr>
        <p:spPr>
          <a:xfrm>
            <a:off x="654600" y="622625"/>
            <a:ext cx="4285200" cy="2927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700"/>
              <a:buFont typeface="Arial"/>
              <a:buNone/>
            </a:pPr>
            <a:r>
              <a:rPr b="0" i="0" lang="en-US" sz="700" u="none" cap="none" strike="noStrike">
                <a:solidFill>
                  <a:schemeClr val="dk1"/>
                </a:solidFill>
                <a:latin typeface="Times New Roman"/>
                <a:ea typeface="Times New Roman"/>
                <a:cs typeface="Times New Roman"/>
                <a:sym typeface="Times New Roman"/>
              </a:rPr>
              <a:t>    </a:t>
            </a:r>
            <a:r>
              <a:rPr b="0" i="0" lang="en-US" sz="950" u="none" cap="none" strike="noStrike">
                <a:solidFill>
                  <a:schemeClr val="dk1"/>
                </a:solidFill>
                <a:latin typeface="Verdana"/>
                <a:ea typeface="Verdana"/>
                <a:cs typeface="Verdana"/>
                <a:sym typeface="Verdana"/>
              </a:rPr>
              <a:t> </a:t>
            </a:r>
            <a:r>
              <a:rPr b="1" i="0" lang="en-US" sz="950" u="none" cap="none" strike="noStrike">
                <a:solidFill>
                  <a:schemeClr val="dk1"/>
                </a:solidFill>
                <a:latin typeface="Verdana"/>
                <a:ea typeface="Verdana"/>
                <a:cs typeface="Verdana"/>
                <a:sym typeface="Verdana"/>
              </a:rPr>
              <a:t>Mobile App</a:t>
            </a:r>
            <a:endParaRPr b="1" i="0" sz="950" u="none" cap="none" strike="noStrike">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Develop a mobile application that enables customers and support staff to access the system and manage service tickets from their smartphones. This will make it easier for customers to submit tickets and for support staff to track and respond to tickets on the go.</a:t>
            </a:r>
            <a:endParaRPr b="0" i="0" sz="950" u="none" cap="none" strike="noStrike">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950"/>
              <a:buFont typeface="Arial"/>
              <a:buNone/>
            </a:pPr>
            <a:r>
              <a:rPr b="1" i="0" lang="en-US" sz="950" u="none" cap="none" strike="noStrike">
                <a:solidFill>
                  <a:schemeClr val="dk1"/>
                </a:solidFill>
                <a:latin typeface="Verdana"/>
                <a:ea typeface="Verdana"/>
                <a:cs typeface="Verdana"/>
                <a:sym typeface="Verdana"/>
              </a:rPr>
              <a:t>Chatbot Integration</a:t>
            </a:r>
            <a:endParaRPr b="1" i="0" sz="950" u="none" cap="none" strike="noStrike">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Integrate a chatbot that can answer common customer inquiries and automatically route service tickets to the appropriate support staff. </a:t>
            </a:r>
            <a:endParaRPr b="0" i="0" sz="950" u="none" cap="none" strike="noStrike">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950"/>
              <a:buFont typeface="Arial"/>
              <a:buNone/>
            </a:pPr>
            <a:r>
              <a:rPr b="1" i="0" lang="en-US" sz="950" u="none" cap="none" strike="noStrike">
                <a:solidFill>
                  <a:schemeClr val="dk1"/>
                </a:solidFill>
                <a:latin typeface="Verdana"/>
                <a:ea typeface="Verdana"/>
                <a:cs typeface="Verdana"/>
                <a:sym typeface="Verdana"/>
              </a:rPr>
              <a:t>AI-based Ticket Routing</a:t>
            </a:r>
            <a:endParaRPr b="1" i="0" sz="950" u="none" cap="none" strike="noStrike">
              <a:solidFill>
                <a:schemeClr val="dk1"/>
              </a:solidFill>
              <a:latin typeface="Verdana"/>
              <a:ea typeface="Verdana"/>
              <a:cs typeface="Verdana"/>
              <a:sym typeface="Verdana"/>
            </a:endParaRPr>
          </a:p>
          <a:p>
            <a:pPr indent="0" lvl="0" marL="0" marR="0" rtl="0" algn="just">
              <a:lnSpc>
                <a:spcPct val="115000"/>
              </a:lnSpc>
              <a:spcBef>
                <a:spcPts val="0"/>
              </a:spcBef>
              <a:spcAft>
                <a:spcPts val="0"/>
              </a:spcAft>
              <a:buClr>
                <a:srgbClr val="000000"/>
              </a:buClr>
              <a:buSzPts val="950"/>
              <a:buFont typeface="Arial"/>
              <a:buNone/>
            </a:pPr>
            <a:r>
              <a:rPr b="0" i="0" lang="en-US" sz="950" u="none" cap="none" strike="noStrike">
                <a:solidFill>
                  <a:schemeClr val="dk1"/>
                </a:solidFill>
                <a:latin typeface="Verdana"/>
                <a:ea typeface="Verdana"/>
                <a:cs typeface="Verdana"/>
                <a:sym typeface="Verdana"/>
              </a:rPr>
              <a:t>Use machine learning algorithms to analyse the content of service tickets and automatically route them to the most appropriate support staff based on their skillset and workload. </a:t>
            </a:r>
            <a:endParaRPr b="0" i="0" sz="950" u="none" cap="none" strike="noStrike">
              <a:solidFill>
                <a:schemeClr val="dk1"/>
              </a:solidFill>
              <a:latin typeface="Verdana"/>
              <a:ea typeface="Verdana"/>
              <a:cs typeface="Verdana"/>
              <a:sym typeface="Verdana"/>
            </a:endParaRPr>
          </a:p>
          <a:p>
            <a:pPr indent="457200" lvl="0" marL="0" marR="0" rtl="0" algn="just">
              <a:lnSpc>
                <a:spcPct val="150000"/>
              </a:lnSpc>
              <a:spcBef>
                <a:spcPts val="0"/>
              </a:spcBef>
              <a:spcAft>
                <a:spcPts val="0"/>
              </a:spcAft>
              <a:buClr>
                <a:schemeClr val="dk1"/>
              </a:buClr>
              <a:buSzPts val="1100"/>
              <a:buFont typeface="Arial"/>
              <a:buNone/>
            </a:pPr>
            <a:r>
              <a:t/>
            </a:r>
            <a:endParaRPr b="0" i="0" sz="95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