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61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T</a:t>
            </a:r>
            <a:r>
              <a:rPr altLang="en-GB" sz="2400" lang="en-US"/>
              <a:t>.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I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07F0573382113958AC64105B06C924AE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ting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gement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chand </a:t>
            </a:r>
            <a:r>
              <a:rPr altLang="en-GB" dirty="0" sz="2400" lang="en-US"/>
              <a:t>manmull </a:t>
            </a:r>
            <a:r>
              <a:rPr altLang="en-GB" dirty="0" sz="2400" lang="en-US"/>
              <a:t>jain </a:t>
            </a:r>
            <a:r>
              <a:rPr altLang="en-GB" dirty="0" sz="2400" lang="en-US"/>
              <a:t>college </a:t>
            </a:r>
            <a:r>
              <a:rPr altLang="en-GB" dirty="0" sz="2400" lang="en-US"/>
              <a:t>meenabakkam </a:t>
            </a:r>
            <a:r>
              <a:rPr altLang="en-GB" dirty="0" sz="2400" lang="en-US"/>
              <a:t>chennai</a:t>
            </a:r>
            <a:r>
              <a:rPr altLang="en-GB" dirty="0" sz="2400" lang="en-US"/>
              <a:t>-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3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77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03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61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279550"/>
            <a:ext cx="3232514" cy="193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783758"/>
            <a:ext cx="5100944" cy="26695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5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669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196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2024-09-11T03:05:15Z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66a9d86d0d5a4e1aaa065de1a2198d7b</vt:lpwstr>
  </property>
</Properties>
</file>