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34701F-54E7-7392-4F28-14D2BE213EE1}">
  <a:tblStyle styleId="{CC34701F-54E7-7392-4F28-14D2BE213EE1}" styleName="No Style, No Grid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1" d="100"/>
          <a:sy n="121" d="100"/>
        </p:scale>
        <p:origin x="744" y="176"/>
      </p:cViewPr>
      <p:guideLst>
        <p:guide pos="3840"/>
        <p:guide pos="2160" orient="horz"/>
        <p:guide pos="3849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4144327" name="Grafik 9041443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384" y="62442"/>
            <a:ext cx="1943128" cy="1202565"/>
          </a:xfrm>
          <a:prstGeom prst="rect">
            <a:avLst/>
          </a:prstGeom>
        </p:spPr>
      </p:pic>
      <p:pic>
        <p:nvPicPr>
          <p:cNvPr id="1515376584" name="Grafik 15153765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98913" y="25387"/>
            <a:ext cx="1929222" cy="1154234"/>
          </a:xfrm>
          <a:prstGeom prst="rect">
            <a:avLst/>
          </a:prstGeom>
        </p:spPr>
      </p:pic>
      <p:pic>
        <p:nvPicPr>
          <p:cNvPr id="797189717" name="Grafik 7971897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42451" y="147400"/>
            <a:ext cx="2078155" cy="528562"/>
          </a:xfrm>
          <a:prstGeom prst="rect">
            <a:avLst/>
          </a:prstGeom>
        </p:spPr>
      </p:pic>
      <p:grpSp>
        <p:nvGrpSpPr>
          <p:cNvPr id="195540507" name="Gruppieren 195540506"/>
          <p:cNvGrpSpPr/>
          <p:nvPr/>
        </p:nvGrpSpPr>
        <p:grpSpPr bwMode="auto">
          <a:xfrm>
            <a:off x="4367214" y="93168"/>
            <a:ext cx="3495317" cy="957447"/>
            <a:chOff x="0" y="0"/>
            <a:chExt cx="3495317" cy="957447"/>
          </a:xfrm>
        </p:grpSpPr>
        <p:pic>
          <p:nvPicPr>
            <p:cNvPr id="1350403735" name="Grafik 1350403734"/>
            <p:cNvPicPr>
              <a:picLocks noChangeAspect="1"/>
            </p:cNvPicPr>
            <p:nvPr/>
          </p:nvPicPr>
          <p:blipFill>
            <a:blip r:embed="rId5"/>
            <a:srcRect l="0" t="80324" r="0" b="0"/>
            <a:stretch/>
          </p:blipFill>
          <p:spPr bwMode="auto">
            <a:xfrm>
              <a:off x="0" y="0"/>
              <a:ext cx="3495317" cy="326353"/>
            </a:xfrm>
            <a:prstGeom prst="rect">
              <a:avLst/>
            </a:prstGeom>
          </p:spPr>
        </p:pic>
        <p:pic>
          <p:nvPicPr>
            <p:cNvPr id="890799618" name="Grafik 890799617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231160" y="415951"/>
              <a:ext cx="2976966" cy="541494"/>
            </a:xfrm>
            <a:prstGeom prst="rect">
              <a:avLst/>
            </a:prstGeom>
          </p:spPr>
        </p:pic>
      </p:grpSp>
      <p:pic>
        <p:nvPicPr>
          <p:cNvPr id="1970507697" name="Grafik 197050769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745219" y="-3367"/>
            <a:ext cx="2087274" cy="1211743"/>
          </a:xfrm>
          <a:prstGeom prst="rect">
            <a:avLst/>
          </a:prstGeom>
        </p:spPr>
      </p:pic>
      <p:pic>
        <p:nvPicPr>
          <p:cNvPr id="2" name="Bild 5"/>
          <p:cNvPicPr>
            <a:picLocks noChangeAspect="1"/>
          </p:cNvPicPr>
          <p:nvPr/>
        </p:nvPicPr>
        <p:blipFill>
          <a:blip r:embed="rId8"/>
          <a:srcRect l="327" t="3004" r="3421" b="31575"/>
          <a:stretch/>
        </p:blipFill>
        <p:spPr bwMode="auto">
          <a:xfrm>
            <a:off x="22386" y="4797489"/>
            <a:ext cx="2959274" cy="1340510"/>
          </a:xfrm>
          <a:prstGeom prst="rect">
            <a:avLst/>
          </a:prstGeom>
        </p:spPr>
      </p:pic>
      <p:pic>
        <p:nvPicPr>
          <p:cNvPr id="3" name="Bild 4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2387" y="6138000"/>
            <a:ext cx="4710914" cy="720000"/>
          </a:xfrm>
          <a:prstGeom prst="rect">
            <a:avLst/>
          </a:prstGeom>
        </p:spPr>
      </p:pic>
      <p:sp>
        <p:nvSpPr>
          <p:cNvPr id="1242553586" name="Textfeld 1242553585"/>
          <p:cNvSpPr txBox="1"/>
          <p:nvPr/>
        </p:nvSpPr>
        <p:spPr bwMode="auto">
          <a:xfrm>
            <a:off x="22384" y="1438341"/>
            <a:ext cx="5897382" cy="342786"/>
          </a:xfrm>
          <a:prstGeom prst="rect">
            <a:avLst/>
          </a:prstGeom>
          <a:solidFill>
            <a:srgbClr val="B8F3FF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58451924" name="Tabelle 558451923"/>
          <p:cNvGraphicFramePr>
            <a:graphicFrameLocks xmlns:a="http://schemas.openxmlformats.org/drawingml/2006/main"/>
          </p:cNvGraphicFramePr>
          <p:nvPr/>
        </p:nvGraphicFramePr>
        <p:xfrm>
          <a:off x="6110287" y="1438343"/>
          <a:ext cx="6081708" cy="29221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{CC34701F-54E7-7392-4F28-14D2BE213EE1}</a:tableStyleId>
              </a:tblPr>
              <a:tblGrid>
                <a:gridCol w="1675731"/>
                <a:gridCol w="4405977"/>
              </a:tblGrid>
              <a:tr h="361866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Calibri"/>
                          <a:cs typeface="Calibri"/>
                        </a:rPr>
                        <a:t>Uhrzeit: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Calibri"/>
                          <a:cs typeface="Calibri"/>
                        </a:rPr>
                        <a:t>Datum </a:t>
                      </a:r>
                      <a:r>
                        <a:rPr lang="de-DE" sz="1400" b="1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17. April 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15.00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15.10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15.15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15.20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15.40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15.50 Uhr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16.00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Breitbild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2023-04-08T09:56:03Z</dcterms:modified>
  <cp:category/>
  <cp:contentStatus/>
  <cp:version/>
</cp:coreProperties>
</file>