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34701F-54E7-7392-4F28-14D2BE213EE1}">
  <a:tblStyle styleId="{CC34701F-54E7-7392-4F28-14D2BE213EE1}" styleName="No Style, No Grid">
    <a:wholeTbl>
      <a:tcTxStyle>
        <a:fontRef idx="minor"/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12700"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 w="12700"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pos="3840"/>
        <p:guide orient="horz" pos="21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>08.04.23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4144327" name="Grafik 9041443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385" y="62443"/>
            <a:ext cx="1943128" cy="1202565"/>
          </a:xfrm>
          <a:prstGeom prst="rect">
            <a:avLst/>
          </a:prstGeom>
        </p:spPr>
      </p:pic>
      <p:pic>
        <p:nvPicPr>
          <p:cNvPr id="1515376584" name="Grafik 151537658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998913" y="25387"/>
            <a:ext cx="1929222" cy="1154234"/>
          </a:xfrm>
          <a:prstGeom prst="rect">
            <a:avLst/>
          </a:prstGeom>
        </p:spPr>
      </p:pic>
      <p:pic>
        <p:nvPicPr>
          <p:cNvPr id="797189717" name="Grafik 79718971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42451" y="147400"/>
            <a:ext cx="2078155" cy="528562"/>
          </a:xfrm>
          <a:prstGeom prst="rect">
            <a:avLst/>
          </a:prstGeom>
        </p:spPr>
      </p:pic>
      <p:grpSp>
        <p:nvGrpSpPr>
          <p:cNvPr id="195540507" name="Gruppieren 195540506"/>
          <p:cNvGrpSpPr/>
          <p:nvPr/>
        </p:nvGrpSpPr>
        <p:grpSpPr bwMode="auto">
          <a:xfrm>
            <a:off x="4367214" y="93168"/>
            <a:ext cx="3495317" cy="957447"/>
            <a:chOff x="0" y="0"/>
            <a:chExt cx="3495317" cy="957447"/>
          </a:xfrm>
        </p:grpSpPr>
        <p:pic>
          <p:nvPicPr>
            <p:cNvPr id="1350403735" name="Grafik 1350403734"/>
            <p:cNvPicPr>
              <a:picLocks noChangeAspect="1"/>
            </p:cNvPicPr>
            <p:nvPr/>
          </p:nvPicPr>
          <p:blipFill>
            <a:blip r:embed="rId5"/>
            <a:srcRect t="80324"/>
            <a:stretch/>
          </p:blipFill>
          <p:spPr bwMode="auto">
            <a:xfrm>
              <a:off x="0" y="0"/>
              <a:ext cx="3495317" cy="326353"/>
            </a:xfrm>
            <a:prstGeom prst="rect">
              <a:avLst/>
            </a:prstGeom>
          </p:spPr>
        </p:pic>
        <p:pic>
          <p:nvPicPr>
            <p:cNvPr id="890799618" name="Grafik 890799617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>
              <a:off x="231160" y="415951"/>
              <a:ext cx="2976966" cy="541494"/>
            </a:xfrm>
            <a:prstGeom prst="rect">
              <a:avLst/>
            </a:prstGeom>
          </p:spPr>
        </p:pic>
      </p:grpSp>
      <p:pic>
        <p:nvPicPr>
          <p:cNvPr id="1970507697" name="Grafik 197050769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745219" y="-3367"/>
            <a:ext cx="2087274" cy="1211743"/>
          </a:xfrm>
          <a:prstGeom prst="rect">
            <a:avLst/>
          </a:prstGeom>
        </p:spPr>
      </p:pic>
      <p:pic>
        <p:nvPicPr>
          <p:cNvPr id="2" name="Bild 5"/>
          <p:cNvPicPr>
            <a:picLocks noChangeAspect="1"/>
          </p:cNvPicPr>
          <p:nvPr/>
        </p:nvPicPr>
        <p:blipFill>
          <a:blip r:embed="rId8"/>
          <a:srcRect l="327" t="3004" r="3421" b="31575"/>
          <a:stretch/>
        </p:blipFill>
        <p:spPr bwMode="auto">
          <a:xfrm>
            <a:off x="22386" y="4797489"/>
            <a:ext cx="2959274" cy="1340510"/>
          </a:xfrm>
          <a:prstGeom prst="rect">
            <a:avLst/>
          </a:prstGeom>
        </p:spPr>
      </p:pic>
      <p:pic>
        <p:nvPicPr>
          <p:cNvPr id="3" name="Bild 4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22387" y="6138000"/>
            <a:ext cx="4710914" cy="720000"/>
          </a:xfrm>
          <a:prstGeom prst="rect">
            <a:avLst/>
          </a:prstGeom>
        </p:spPr>
      </p:pic>
      <p:sp>
        <p:nvSpPr>
          <p:cNvPr id="1242553586" name="Textfeld 1242553585"/>
          <p:cNvSpPr txBox="1"/>
          <p:nvPr/>
        </p:nvSpPr>
        <p:spPr bwMode="auto">
          <a:xfrm>
            <a:off x="22385" y="1438341"/>
            <a:ext cx="5897382" cy="342786"/>
          </a:xfrm>
          <a:prstGeom prst="rect">
            <a:avLst/>
          </a:prstGeom>
          <a:solidFill>
            <a:srgbClr val="B8F3FF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558451924" name="Tabelle 5584519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067734"/>
              </p:ext>
            </p:extLst>
          </p:nvPr>
        </p:nvGraphicFramePr>
        <p:xfrm>
          <a:off x="6110287" y="1438343"/>
          <a:ext cx="6081708" cy="2922186"/>
        </p:xfrm>
        <a:graphic>
          <a:graphicData uri="http://schemas.openxmlformats.org/drawingml/2006/table">
            <a:tbl>
              <a:tblPr firstRow="1" bandRow="1">
                <a:tableStyleId>{CC34701F-54E7-7392-4F28-14D2BE213EE1}</a:tableStyleId>
              </a:tblPr>
              <a:tblGrid>
                <a:gridCol w="1675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6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>
                          <a:latin typeface="Calibri"/>
                          <a:cs typeface="Calibri"/>
                        </a:rPr>
                        <a:t>Uhrzeit: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>
                          <a:latin typeface="Calibri"/>
                          <a:cs typeface="Calibri"/>
                        </a:rPr>
                        <a:t>Datum </a:t>
                      </a:r>
                      <a:r>
                        <a:rPr lang="de-DE" sz="1400" b="1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17. April 2023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15.00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15.10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15.15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15.20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15.40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15.50 Uhr</a:t>
                      </a:r>
                      <a:endParaRPr lang="de-DE" sz="1800" b="0" i="0" u="none" strike="noStrike" cap="none" spc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16.00 Uhr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Macintosh PowerPoint</Application>
  <DocSecurity>0</DocSecurity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Tim Herrmann</cp:lastModifiedBy>
  <cp:revision>13</cp:revision>
  <dcterms:created xsi:type="dcterms:W3CDTF">2012-12-03T06:56:55Z</dcterms:created>
  <dcterms:modified xsi:type="dcterms:W3CDTF">2023-04-08T09:54:56Z</dcterms:modified>
  <cp:category/>
  <dc:identifier/>
  <cp:contentStatus/>
  <dc:language/>
  <cp:version/>
</cp:coreProperties>
</file>