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9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9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9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39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86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8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44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42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5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3A2D-EEE5-4831-B86C-E4DCD1DFA2F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05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328" y="3933056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T.Jayasurya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Anna University Regional Campus Coimbatore</a:t>
            </a:r>
            <a:endParaRPr lang="en-I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4340" y="1124744"/>
            <a:ext cx="6984776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chemeClr val="accent6"/>
                </a:solidFill>
                <a:latin typeface="Times New Roman" pitchFamily="18" charset="0"/>
                <a:ea typeface="MS UI Gothic" pitchFamily="34" charset="-128"/>
                <a:cs typeface="Times New Roman" pitchFamily="18" charset="0"/>
              </a:rPr>
              <a:t>MEDIA STREAMING WITH IBM CLOUD VIDEO STREAMING</a:t>
            </a:r>
            <a:endParaRPr lang="en-IN" sz="4000" dirty="0">
              <a:solidFill>
                <a:schemeClr val="accent6"/>
              </a:solidFill>
              <a:latin typeface="Times New Roman" pitchFamily="18" charset="0"/>
              <a:ea typeface="MS UI Gothic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reate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virtual cinema platform using IBM Cloud Video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Streaming.Where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users can upload and stream movies and videos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on-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demand.Define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virtual cinema platform, designing the user interface, integrating IBM Cloud Video Streaming services, enabling on-demand video playback, and ensuring a seamless and immersive cinematic experience.</a:t>
            </a:r>
          </a:p>
        </p:txBody>
      </p:sp>
    </p:spTree>
    <p:extLst>
      <p:ext uri="{BB962C8B-B14F-4D97-AF65-F5344CB8AC3E}">
        <p14:creationId xmlns:p14="http://schemas.microsoft.com/office/powerpoint/2010/main" val="27015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IN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 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Objective of this project is to create a Video streaming platform Which give user a virtual cinematic experience and enables to upload and stream high quality video from any remote devices. By the IBM Cloud video streaming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video is data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secured.Also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video access should be safe and secured by creating a login page for user e-mail &amp;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password.Comparing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other media platforms this has an additional features of chatting in community groups and make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coonections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acces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links by using cloud.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0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IBM cloud video streaming platform</a:t>
            </a:r>
            <a:endParaRPr lang="en-IN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era characterized by the proliferation of digital content and the ubiquity of high-speed internet, the demand for seamless, high-quality media streaming experiences has never been greater.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project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aims to revolutionize the way we consume and deliver media content, offering a cutting-edge solution that addresses the evolving needs and preferences of modern audiences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IBM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Cloud Video Streaming is a platform that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allows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host, manage, and deliver live and on-demand video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content.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project envisions a comprehensive and innovative media streaming platform that leverages the latest advancements in technology to provide a superior user experience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Features Enabling Cloud streaming platform</a:t>
            </a:r>
            <a:endParaRPr lang="en-IN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1. Content Delivery: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High-quality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video(4k &amp; 8k)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and audio streaming over the internet.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Adaptive streaming to adjust video quality based on the viewer's internet connection.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2. Content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Storage and Management: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Secure storage and management of media assets, including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videos and audio files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Content categorization, metadata tagging, and search capabilities for easy content retrieval.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3. Streaming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Formats: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Compatibility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with different devices and platforms (web browsers, mobile apps, smart TVs, etc.).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4. Live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Streaming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Support for live streaming of events, webinars, conferences, and broadcasts.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Tools for setting up and managing live streams, including scheduling and encoding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options.</a:t>
            </a:r>
          </a:p>
          <a:p>
            <a:pPr marL="57150" indent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Live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Interaction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Users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will have the ability to interact with live content, such as sports events or interactive shows, through real-time chats, polls, and interactive features, enhancing the sense of community and engagement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63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Platform Design</a:t>
            </a:r>
            <a:endParaRPr lang="en-IN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"/>
          <a:stretch/>
        </p:blipFill>
        <p:spPr bwMode="auto">
          <a:xfrm>
            <a:off x="3131840" y="2276872"/>
            <a:ext cx="5852538" cy="452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187" y="1340768"/>
            <a:ext cx="24482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Creating User friendly and better user experience.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Using HTML,CSS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(front end)a better UI(User Interface) will be created for user.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with flask is used to design webpage(backend)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Enabling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Seamless,Cinematic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virtual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qualitive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user experience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Video Upload: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Developing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 prototype or minimum viable product (MVP) that allows users to upload videos.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Testing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 video upload process with a small group of users and gather feedback to refine the feature.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Iterate on the prototype based on user feedback and technical feasibility.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Streaming Integration: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Testing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 video streaming functionality across different devices and network conditions.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Collecting feedback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on video quality, buffering issues, and user experience during playback.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Making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necessary adjustments to ensure a seamless streaming experience.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User Experience: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feedback to make iterative improvements to the user interface, video upload process, and streaming quality.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Conducting usability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testing to ensure that users can easily navigate the platform and enjoy a high-quality cinematic experience.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477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406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Problem statement</vt:lpstr>
      <vt:lpstr>Problem Definition</vt:lpstr>
      <vt:lpstr>IBM cloud video streaming platform</vt:lpstr>
      <vt:lpstr>Features Enabling Cloud streaming platform</vt:lpstr>
      <vt:lpstr>Platform Design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</dc:creator>
  <cp:lastModifiedBy>SURYA</cp:lastModifiedBy>
  <cp:revision>19</cp:revision>
  <dcterms:created xsi:type="dcterms:W3CDTF">2023-09-27T08:13:12Z</dcterms:created>
  <dcterms:modified xsi:type="dcterms:W3CDTF">2023-09-27T14:00:24Z</dcterms:modified>
</cp:coreProperties>
</file>