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0" r:id="rId4"/>
    <p:sldId id="263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urya T" userId="f156a326ab0a0516" providerId="LiveId" clId="{8A2DF6D0-EBDD-449D-8B0C-4214EE7211B2}"/>
    <pc:docChg chg="custSel modSld">
      <pc:chgData name="Jayasurya T" userId="f156a326ab0a0516" providerId="LiveId" clId="{8A2DF6D0-EBDD-449D-8B0C-4214EE7211B2}" dt="2023-11-01T15:55:31.298" v="34" actId="20577"/>
      <pc:docMkLst>
        <pc:docMk/>
      </pc:docMkLst>
      <pc:sldChg chg="modSp mod">
        <pc:chgData name="Jayasurya T" userId="f156a326ab0a0516" providerId="LiveId" clId="{8A2DF6D0-EBDD-449D-8B0C-4214EE7211B2}" dt="2023-11-01T15:55:31.298" v="34" actId="20577"/>
        <pc:sldMkLst>
          <pc:docMk/>
          <pc:sldMk cId="1595764149" sldId="256"/>
        </pc:sldMkLst>
        <pc:spChg chg="mod">
          <ac:chgData name="Jayasurya T" userId="f156a326ab0a0516" providerId="LiveId" clId="{8A2DF6D0-EBDD-449D-8B0C-4214EE7211B2}" dt="2023-11-01T15:55:31.298" v="34" actId="20577"/>
          <ac:spMkLst>
            <pc:docMk/>
            <pc:sldMk cId="1595764149" sldId="256"/>
            <ac:spMk id="4" creationId="{CB98D170-B735-B6D5-3318-EDB44F03B428}"/>
          </ac:spMkLst>
        </pc:spChg>
      </pc:sldChg>
      <pc:sldChg chg="delSp mod">
        <pc:chgData name="Jayasurya T" userId="f156a326ab0a0516" providerId="LiveId" clId="{8A2DF6D0-EBDD-449D-8B0C-4214EE7211B2}" dt="2023-11-01T13:06:27.563" v="0" actId="478"/>
        <pc:sldMkLst>
          <pc:docMk/>
          <pc:sldMk cId="2987072500" sldId="257"/>
        </pc:sldMkLst>
        <pc:spChg chg="del">
          <ac:chgData name="Jayasurya T" userId="f156a326ab0a0516" providerId="LiveId" clId="{8A2DF6D0-EBDD-449D-8B0C-4214EE7211B2}" dt="2023-11-01T13:06:27.563" v="0" actId="478"/>
          <ac:spMkLst>
            <pc:docMk/>
            <pc:sldMk cId="2987072500" sldId="257"/>
            <ac:spMk id="4" creationId="{4A68CC02-C63B-FBC7-7172-621BAF52782A}"/>
          </ac:spMkLst>
        </pc:spChg>
      </pc:sldChg>
      <pc:sldChg chg="delSp mod">
        <pc:chgData name="Jayasurya T" userId="f156a326ab0a0516" providerId="LiveId" clId="{8A2DF6D0-EBDD-449D-8B0C-4214EE7211B2}" dt="2023-11-01T13:06:31.249" v="1" actId="478"/>
        <pc:sldMkLst>
          <pc:docMk/>
          <pc:sldMk cId="1929061197" sldId="258"/>
        </pc:sldMkLst>
        <pc:spChg chg="del">
          <ac:chgData name="Jayasurya T" userId="f156a326ab0a0516" providerId="LiveId" clId="{8A2DF6D0-EBDD-449D-8B0C-4214EE7211B2}" dt="2023-11-01T13:06:31.249" v="1" actId="478"/>
          <ac:spMkLst>
            <pc:docMk/>
            <pc:sldMk cId="1929061197" sldId="258"/>
            <ac:spMk id="2" creationId="{6BA05697-E412-2CED-CF94-F7E99273B6EC}"/>
          </ac:spMkLst>
        </pc:spChg>
      </pc:sldChg>
      <pc:sldChg chg="delSp mod">
        <pc:chgData name="Jayasurya T" userId="f156a326ab0a0516" providerId="LiveId" clId="{8A2DF6D0-EBDD-449D-8B0C-4214EE7211B2}" dt="2023-11-01T13:06:35.009" v="2" actId="478"/>
        <pc:sldMkLst>
          <pc:docMk/>
          <pc:sldMk cId="2149801436" sldId="259"/>
        </pc:sldMkLst>
        <pc:spChg chg="del">
          <ac:chgData name="Jayasurya T" userId="f156a326ab0a0516" providerId="LiveId" clId="{8A2DF6D0-EBDD-449D-8B0C-4214EE7211B2}" dt="2023-11-01T13:06:35.009" v="2" actId="478"/>
          <ac:spMkLst>
            <pc:docMk/>
            <pc:sldMk cId="2149801436" sldId="259"/>
            <ac:spMk id="2" creationId="{5087AE9F-D3F7-7479-82FD-A21C7B069A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0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0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2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4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4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6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3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4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2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B98D170-B735-B6D5-3318-EDB44F03B428}"/>
              </a:ext>
            </a:extLst>
          </p:cNvPr>
          <p:cNvSpPr txBox="1">
            <a:spLocks/>
          </p:cNvSpPr>
          <p:nvPr/>
        </p:nvSpPr>
        <p:spPr>
          <a:xfrm>
            <a:off x="3104364" y="3597776"/>
            <a:ext cx="648402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T.JAYASURYA</a:t>
            </a:r>
            <a:endParaRPr lang="en-US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25E00-99A4-F081-8C6D-21E4898B0048}"/>
              </a:ext>
            </a:extLst>
          </p:cNvPr>
          <p:cNvSpPr/>
          <p:nvPr/>
        </p:nvSpPr>
        <p:spPr>
          <a:xfrm>
            <a:off x="2603612" y="49482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29328-A584-F255-0246-9C719B393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4" b="5073"/>
          <a:stretch/>
        </p:blipFill>
        <p:spPr>
          <a:xfrm>
            <a:off x="1249680" y="1270001"/>
            <a:ext cx="890016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7E1AF-F2D1-432B-4B27-29412B3FF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b="6838"/>
          <a:stretch/>
        </p:blipFill>
        <p:spPr>
          <a:xfrm>
            <a:off x="721360" y="924561"/>
            <a:ext cx="105664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5D2-FE7D-7F5B-EDBF-B233C4C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CB-1480-2CE8-229C-2EFA29C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398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Objectives: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809A6-56B6-AA55-4016-529F2C950966}"/>
              </a:ext>
            </a:extLst>
          </p:cNvPr>
          <p:cNvSpPr txBox="1"/>
          <p:nvPr/>
        </p:nvSpPr>
        <p:spPr>
          <a:xfrm>
            <a:off x="1143000" y="2050256"/>
            <a:ext cx="77673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this part we will continue building our project. Especially, building the platform by integrating video streaming services and enabling on-demand playback. Integrate IBM Cloud Video Streaming services to enable smooth and high-quality video playback.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12C2-A402-C6E8-1071-C35949E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20195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 Tasks: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5BE-0246-2FBF-7B4A-CF9A520D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72" y="1802446"/>
            <a:ext cx="10136188" cy="4181794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How to stream and watch videos: </a:t>
            </a:r>
          </a:p>
          <a:p>
            <a:r>
              <a:rPr lang="en-US" dirty="0">
                <a:solidFill>
                  <a:schemeClr val="bg1"/>
                </a:solidFill>
              </a:rPr>
              <a:t>TASK: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Content Licensing and Acquisition: - Content licensing is the process of securing the rights to stream movies and TV shows on your platform, often through negotiations with studios and production companies. - Acquiring a diverse library of content is crucial for attracting and retaining subscribers. This may involve purchasing, licensing, or producing original content. - Ensuring that you have the legal rights to stream the content and adhering to copyright laws is essential to avoid legal issues.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8E2-44F7-D0CB-960D-38617104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2.User Experience and App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B979-9875-36AB-CA03-BB2B2FCE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- Developing user-friendly apps for various devices (smartphones, smart TVs, etc.) is essential for attracting and retaining users. - Personalization algorithms and recommendation systems help users discover content tailored to their preferences. - Implementing features like offline downloads, user profiles, and seamless cross-device synchronization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9795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78ED-AD84-BA1D-653E-F3454F35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steps for Video storing in cloud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6769-111D-888E-C108-6EE23495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32" y="1658142"/>
            <a:ext cx="10451148" cy="4366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PRE-REQUIREMENTS:</a:t>
            </a:r>
          </a:p>
          <a:p>
            <a:r>
              <a:rPr lang="en-IN" dirty="0">
                <a:solidFill>
                  <a:schemeClr val="bg1"/>
                </a:solidFill>
              </a:rPr>
              <a:t>An IBM Cloud account.</a:t>
            </a:r>
          </a:p>
          <a:p>
            <a:r>
              <a:rPr lang="en-IN" dirty="0">
                <a:solidFill>
                  <a:schemeClr val="bg1"/>
                </a:solidFill>
              </a:rPr>
              <a:t>Docker and Kubernetes knowledge.</a:t>
            </a:r>
          </a:p>
          <a:p>
            <a:r>
              <a:rPr lang="en-IN" dirty="0">
                <a:solidFill>
                  <a:schemeClr val="bg1"/>
                </a:solidFill>
              </a:rPr>
              <a:t>IBM Cloud CLI and Kubernetes CLI installed.</a:t>
            </a:r>
          </a:p>
          <a:p>
            <a:r>
              <a:rPr lang="en-IN" dirty="0">
                <a:solidFill>
                  <a:schemeClr val="bg1"/>
                </a:solidFill>
              </a:rPr>
              <a:t>A media streaming application or service that you want to containerize.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Step 1: We have to set up the IBM Db2 </a:t>
            </a:r>
            <a:r>
              <a:rPr lang="en-IN" dirty="0" err="1">
                <a:solidFill>
                  <a:schemeClr val="bg1"/>
                </a:solidFill>
              </a:rPr>
              <a:t>DatabaseIBM</a:t>
            </a:r>
            <a:r>
              <a:rPr lang="en-IN" dirty="0">
                <a:solidFill>
                  <a:schemeClr val="bg1"/>
                </a:solidFill>
              </a:rPr>
              <a:t> . Db2 is a relational database service in IBM Cloud. You can create a Db2 instance and set up your database for storing metadata or any relevant data for your media streaming application. Log in to IBM Cloud </a:t>
            </a:r>
            <a:r>
              <a:rPr lang="en-IN" dirty="0" err="1">
                <a:solidFill>
                  <a:schemeClr val="bg1"/>
                </a:solidFill>
              </a:rPr>
              <a:t>account.Create</a:t>
            </a:r>
            <a:r>
              <a:rPr lang="en-IN" dirty="0">
                <a:solidFill>
                  <a:schemeClr val="bg1"/>
                </a:solidFill>
              </a:rPr>
              <a:t> a Db2 instance in the IBM Cloud Dashboard .Configure and manage the Db2 database schema and tables according to the application's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6488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EE3B-7D15-1A56-B20B-3CDD9681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06" y="989646"/>
            <a:ext cx="11050588" cy="548227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Step 2: Use IBM Cloud Object </a:t>
            </a:r>
            <a:r>
              <a:rPr lang="en-IN" dirty="0" err="1">
                <a:solidFill>
                  <a:schemeClr val="bg1"/>
                </a:solidFill>
              </a:rPr>
              <a:t>StorageIBM</a:t>
            </a:r>
            <a:r>
              <a:rPr lang="en-IN" dirty="0">
                <a:solidFill>
                  <a:schemeClr val="bg1"/>
                </a:solidFill>
              </a:rPr>
              <a:t> Cloud Object Storage is an ideal solution for storing media files and assets related to media streaming </a:t>
            </a:r>
            <a:r>
              <a:rPr lang="en-IN" dirty="0" err="1">
                <a:solidFill>
                  <a:schemeClr val="bg1"/>
                </a:solidFill>
              </a:rPr>
              <a:t>application.Create</a:t>
            </a:r>
            <a:r>
              <a:rPr lang="en-IN" dirty="0">
                <a:solidFill>
                  <a:schemeClr val="bg1"/>
                </a:solidFill>
              </a:rPr>
              <a:t> an Object Storage instance through the IBM Cloud </a:t>
            </a:r>
            <a:r>
              <a:rPr lang="en-IN" dirty="0" err="1">
                <a:solidFill>
                  <a:schemeClr val="bg1"/>
                </a:solidFill>
              </a:rPr>
              <a:t>Dashboard.Set</a:t>
            </a:r>
            <a:r>
              <a:rPr lang="en-IN" dirty="0">
                <a:solidFill>
                  <a:schemeClr val="bg1"/>
                </a:solidFill>
              </a:rPr>
              <a:t> up buckets and objects to store the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3: Develop a Media Streaming Application, ensuring that it can interact with both the Db2 database for metadata and the Object Storage for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4: Containerize the Application. Now, we need to containerize the media streaming application using Docker. This will allow us to create a container image that can be run in a Kubernetes cluster.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6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017-6BCA-1D4E-5ECD-241B51B6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705166"/>
            <a:ext cx="10146348" cy="549243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Create a </a:t>
            </a:r>
            <a:r>
              <a:rPr lang="en-IN" dirty="0" err="1">
                <a:solidFill>
                  <a:schemeClr val="bg1"/>
                </a:solidFill>
              </a:rPr>
              <a:t>Dockerfile</a:t>
            </a:r>
            <a:r>
              <a:rPr lang="en-IN" dirty="0">
                <a:solidFill>
                  <a:schemeClr val="bg1"/>
                </a:solidFill>
              </a:rPr>
              <a:t> that describes how to build your application's Docker image. </a:t>
            </a:r>
          </a:p>
          <a:p>
            <a:r>
              <a:rPr lang="en-US" dirty="0">
                <a:solidFill>
                  <a:schemeClr val="bg1"/>
                </a:solidFill>
              </a:rPr>
              <a:t>Log in to the IBM Cloud CLI:</a:t>
            </a:r>
          </a:p>
          <a:p>
            <a:r>
              <a:rPr lang="en-US" dirty="0">
                <a:solidFill>
                  <a:schemeClr val="bg1"/>
                </a:solidFill>
              </a:rPr>
              <a:t>Step 5: Deploy Your Containerized </a:t>
            </a:r>
            <a:r>
              <a:rPr lang="en-US" dirty="0" err="1">
                <a:solidFill>
                  <a:schemeClr val="bg1"/>
                </a:solidFill>
              </a:rPr>
              <a:t>ApplicationDeploy</a:t>
            </a:r>
            <a:r>
              <a:rPr lang="en-US" dirty="0">
                <a:solidFill>
                  <a:schemeClr val="bg1"/>
                </a:solidFill>
              </a:rPr>
              <a:t> your containerized application to a Kubernetes cluster on IBM Cloud. You can create a Kubernetes cluster using the IBM Cloud Kubernetes </a:t>
            </a:r>
            <a:r>
              <a:rPr lang="en-US" dirty="0" err="1">
                <a:solidFill>
                  <a:schemeClr val="bg1"/>
                </a:solidFill>
              </a:rPr>
              <a:t>Service.Create</a:t>
            </a:r>
            <a:r>
              <a:rPr lang="en-US" dirty="0">
                <a:solidFill>
                  <a:schemeClr val="bg1"/>
                </a:solidFill>
              </a:rPr>
              <a:t> Kubernetes deployment and service resources to run your </a:t>
            </a:r>
            <a:r>
              <a:rPr lang="en-US" dirty="0" err="1">
                <a:solidFill>
                  <a:schemeClr val="bg1"/>
                </a:solidFill>
              </a:rPr>
              <a:t>container.Configure</a:t>
            </a:r>
            <a:r>
              <a:rPr lang="en-US" dirty="0">
                <a:solidFill>
                  <a:schemeClr val="bg1"/>
                </a:solidFill>
              </a:rPr>
              <a:t> environment variables and secrets, including database connection details, Object Storage credentials, and application-specific </a:t>
            </a:r>
            <a:r>
              <a:rPr lang="en-US" dirty="0" err="1">
                <a:solidFill>
                  <a:schemeClr val="bg1"/>
                </a:solidFill>
              </a:rPr>
              <a:t>settings.Deploy</a:t>
            </a:r>
            <a:r>
              <a:rPr lang="en-US" dirty="0">
                <a:solidFill>
                  <a:schemeClr val="bg1"/>
                </a:solidFill>
              </a:rPr>
              <a:t> and expose your application within the Kubernetes cluster.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27F-AAC5-ACB9-0E23-0983268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APPLICATION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8738-65E4-862B-439F-CDE849FD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Hight quality video playback</a:t>
            </a:r>
          </a:p>
          <a:p>
            <a:r>
              <a:rPr lang="en-US" dirty="0">
                <a:solidFill>
                  <a:schemeClr val="bg1"/>
                </a:solidFill>
              </a:rPr>
              <a:t>Watch later playlist</a:t>
            </a:r>
          </a:p>
          <a:p>
            <a:r>
              <a:rPr lang="en-IN" dirty="0">
                <a:solidFill>
                  <a:schemeClr val="bg1"/>
                </a:solidFill>
              </a:rPr>
              <a:t>Download and sharing features</a:t>
            </a:r>
          </a:p>
          <a:p>
            <a:r>
              <a:rPr lang="en-IN" dirty="0">
                <a:solidFill>
                  <a:schemeClr val="bg1"/>
                </a:solidFill>
              </a:rPr>
              <a:t>Searching option is provided for searching desired videos</a:t>
            </a:r>
          </a:p>
          <a:p>
            <a:r>
              <a:rPr lang="en-IN" dirty="0">
                <a:solidFill>
                  <a:schemeClr val="bg1"/>
                </a:solidFill>
              </a:rPr>
              <a:t>Reviews for each video</a:t>
            </a:r>
          </a:p>
          <a:p>
            <a:r>
              <a:rPr lang="en-IN" dirty="0">
                <a:solidFill>
                  <a:schemeClr val="bg1"/>
                </a:solidFill>
              </a:rPr>
              <a:t>Description (info) of video</a:t>
            </a:r>
          </a:p>
        </p:txBody>
      </p:sp>
    </p:spTree>
    <p:extLst>
      <p:ext uri="{BB962C8B-B14F-4D97-AF65-F5344CB8AC3E}">
        <p14:creationId xmlns:p14="http://schemas.microsoft.com/office/powerpoint/2010/main" val="355985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EF6C2-826A-75A6-713C-C4306EB4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" b="7080"/>
          <a:stretch/>
        </p:blipFill>
        <p:spPr>
          <a:xfrm>
            <a:off x="1141413" y="1249679"/>
            <a:ext cx="943864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</TotalTime>
  <Words>588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PowerPoint Presentation</vt:lpstr>
      <vt:lpstr>Project Objectives:</vt:lpstr>
      <vt:lpstr>Project Tasks: </vt:lpstr>
      <vt:lpstr>2.User Experience and App Development:</vt:lpstr>
      <vt:lpstr>steps for Video storing in cloud</vt:lpstr>
      <vt:lpstr>PowerPoint Presentation</vt:lpstr>
      <vt:lpstr>PowerPoint Presentation</vt:lpstr>
      <vt:lpstr>WEB APPLICATION FEATURES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Jayasurya T</dc:creator>
  <cp:lastModifiedBy>Jayasurya T</cp:lastModifiedBy>
  <cp:revision>1</cp:revision>
  <dcterms:created xsi:type="dcterms:W3CDTF">2023-11-01T08:43:41Z</dcterms:created>
  <dcterms:modified xsi:type="dcterms:W3CDTF">2023-11-01T15:55:35Z</dcterms:modified>
</cp:coreProperties>
</file>