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3" r:id="rId5"/>
    <p:sldId id="264" r:id="rId6"/>
    <p:sldId id="265" r:id="rId7"/>
    <p:sldId id="266" r:id="rId8"/>
    <p:sldId id="270" r:id="rId9"/>
    <p:sldId id="271" r:id="rId10"/>
    <p:sldId id="27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9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6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4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5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3A2D-EEE5-4831-B86C-E4DCD1DFA2F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70C5-C31A-415E-871E-A9EAC2D65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328" y="3933056"/>
            <a:ext cx="6484024" cy="1944216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1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T.Jayasurya</a:t>
            </a:r>
            <a:endParaRPr lang="en-US" sz="1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Electronics and Communication Engineering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Anna University Regional Campus Coimbatore</a:t>
            </a:r>
            <a:endParaRPr lang="en-I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4340" y="1124744"/>
            <a:ext cx="6984776" cy="1944216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accent4"/>
                </a:solidFill>
                <a:latin typeface="Times New Roman" pitchFamily="18" charset="0"/>
                <a:ea typeface="MS UI Gothic" pitchFamily="34" charset="-128"/>
                <a:cs typeface="Times New Roman" pitchFamily="18" charset="0"/>
              </a:rPr>
              <a:t>MEDIA STREAMING WITH IBM CLOUD VIDEO STREAMING</a:t>
            </a:r>
            <a:endParaRPr lang="en-IN" sz="4000" dirty="0">
              <a:solidFill>
                <a:schemeClr val="accent4"/>
              </a:solidFill>
              <a:latin typeface="Times New Roman" pitchFamily="18" charset="0"/>
              <a:ea typeface="MS UI Gothic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4176463" cy="234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blob:https://web.whatsapp.com/fe95aea0-2086-4b81-b067-497e7697f5b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35332"/>
            <a:ext cx="4392488" cy="247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220486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085184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Subscription page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44008" y="2308230"/>
            <a:ext cx="864096" cy="32868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10800000">
            <a:off x="2987824" y="5296069"/>
            <a:ext cx="864096" cy="34929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Phase 2 we conclude the media streaming using IBM cloud video streaming platform creation is achieved using simple Web page features include home page, web page ,settings page and login/sign up page also further adding like live streaming, high quality video uploading, community chatting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Also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have working for the better appearance of web page for better user experience.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virtual cinema platform using IBM Cloud Video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Streaming.Where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users can upload and stream movies and videos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on-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demand.Define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virtual cinema platform, designing the user interface, integrating IBM Cloud Video Streaming services, enabling on-demand video playback, and ensuring a seamless and immersive cinematic experience.</a:t>
            </a:r>
          </a:p>
        </p:txBody>
      </p:sp>
    </p:spTree>
    <p:extLst>
      <p:ext uri="{BB962C8B-B14F-4D97-AF65-F5344CB8AC3E}">
        <p14:creationId xmlns:p14="http://schemas.microsoft.com/office/powerpoint/2010/main" val="27015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Innovation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We are introducing the feature for users to form groups by inviting other users and they can share videos and chat among the groups to enhance the user experience.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In addition to it we are providing with the subscription option for users to access the cloud for uploading videos 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we also let the users to like, share  and comment the videos and can download the videos to enjoy in offline.</a:t>
            </a:r>
          </a:p>
        </p:txBody>
      </p:sp>
    </p:spTree>
    <p:extLst>
      <p:ext uri="{BB962C8B-B14F-4D97-AF65-F5344CB8AC3E}">
        <p14:creationId xmlns:p14="http://schemas.microsoft.com/office/powerpoint/2010/main" val="41585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Basic Tools used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sript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8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40966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Web page Features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Home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login and settings page.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Search bar and helps the user to explore all the contents. 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Login/sign up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create a new account and to enter the web page for existing users.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segregate the premium account users, who can upload as well as enjoy then contents.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Settings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user profile and bio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history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Data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Subscription page: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Allows user to pay and use the cloud features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367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12" y="188640"/>
            <a:ext cx="8229600" cy="868958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37" y="1016097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599" y="1052736"/>
            <a:ext cx="2272605" cy="8476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PROVIDER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(IBM CLOUD)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60" y="2347950"/>
            <a:ext cx="3240360" cy="29418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6373" y="4635686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4228" y="5719315"/>
            <a:ext cx="151216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06336" y="1424194"/>
            <a:ext cx="1865863" cy="1068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CLOUD SERVER</a:t>
            </a:r>
            <a:endParaRPr lang="en-IN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79009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Streaming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95834" y="2605231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 Broker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56442" y="3444790"/>
            <a:ext cx="83725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PBRA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55841" y="4383658"/>
            <a:ext cx="1470473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forecasting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06337" y="5760715"/>
            <a:ext cx="1224136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Media Viewer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23428" y="3218728"/>
            <a:ext cx="142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MEDIA CONTENT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419872" y="1700808"/>
            <a:ext cx="864096" cy="3600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599658" y="3783308"/>
            <a:ext cx="2984009" cy="62785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2107902" y="1900362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91077" y="5289833"/>
            <a:ext cx="0" cy="447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30472" y="5985210"/>
            <a:ext cx="893755" cy="41400"/>
          </a:xfrm>
          <a:prstGeom prst="bentConnector3">
            <a:avLst>
              <a:gd name="adj1" fmla="val 3167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7" idx="1"/>
          </p:cNvCxnSpPr>
          <p:nvPr/>
        </p:nvCxnSpPr>
        <p:spPr>
          <a:xfrm>
            <a:off x="2803145" y="6012743"/>
            <a:ext cx="1703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1"/>
          </p:cNvCxnSpPr>
          <p:nvPr/>
        </p:nvCxnSpPr>
        <p:spPr>
          <a:xfrm rot="5400000" flipH="1" flipV="1">
            <a:off x="5721752" y="5178123"/>
            <a:ext cx="1125030" cy="5442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b="1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49333" cy="480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0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application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71768" cy="47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7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Model Prototype for developing web 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99783" cy="47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1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176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Problem statement</vt:lpstr>
      <vt:lpstr>Innovation</vt:lpstr>
      <vt:lpstr>Basic Tools used</vt:lpstr>
      <vt:lpstr>Web page Features</vt:lpstr>
      <vt:lpstr>Block Diagram</vt:lpstr>
      <vt:lpstr>Model Prototype for developing web application</vt:lpstr>
      <vt:lpstr>Model Prototype for developing web application</vt:lpstr>
      <vt:lpstr>Model Prototype for developing web application</vt:lpstr>
      <vt:lpstr>Model Prototype for developing web application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</dc:creator>
  <cp:lastModifiedBy>SURYA</cp:lastModifiedBy>
  <cp:revision>38</cp:revision>
  <dcterms:created xsi:type="dcterms:W3CDTF">2023-09-27T08:13:12Z</dcterms:created>
  <dcterms:modified xsi:type="dcterms:W3CDTF">2023-10-11T14:04:08Z</dcterms:modified>
</cp:coreProperties>
</file>