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27CD00-4C22-46B2-921A-2A0FFBC628B1}">
  <a:tblStyle styleId="{A127CD00-4C22-46B2-921A-2A0FFBC628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5ada76e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5ada76e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8df1c6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e8df1c6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use individual flow sensors rather than trying to use one flow sensor and switch ingredients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less messy and less cross contamination between ingredients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Scoop / water wheel like design inside to move ingredients out in a relatively controlled manner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Individual parts 3D-printed and prototyped before proceeding with the next parts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85fa41f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485fa41f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85fa41f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485fa41f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a946c76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a946c76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a946c76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a946c76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ecfe559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ecfe559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Raney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8df1c6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e8df1c6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46afbc6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46afbc6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46afbc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46afbc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a5ada76e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a5ada76e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8df1c6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8df1c6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5a5ada76e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5a5ada76e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ea946c76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ea946c76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5a5ada76e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5a5ada76e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a5ada76e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a5ada76e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a946c76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a946c76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a946c76d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a946c76d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a946c76d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ea946c76d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da9802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eda9802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da980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da980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8df1c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8df1c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igma.com/file/UpYtq7MbKZcAm6J79e1aGm/UI-GordoBot?node-id=0%3A1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Gordo Bot: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Design Review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Laguna, Raney Ankele, Reid Morse, Cody Nguyen, Thomas Rod, and Nicholas Soliman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12762" l="0" r="0" t="0"/>
          <a:stretch/>
        </p:blipFill>
        <p:spPr>
          <a:xfrm>
            <a:off x="6191250" y="10"/>
            <a:ext cx="29527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3216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900" y="1113325"/>
            <a:ext cx="2124550" cy="23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 designed had a few issues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Top heavy, the weight of the electronics and ingredients would not be secure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a single flow sensor for all ingredients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room for electronics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Solid ingredients don’t dispense well from a flow controller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/>
              <a:t>Updated design to alleviate these problems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 sz="1400"/>
              <a:t>Solid frame to support weight and hide electronics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 sz="1400"/>
              <a:t>Individual flow sensors for liquid ingredients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/>
              <a:t>Solid ingredient dispensed with rotational force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/>
              <a:t>Finalized Design will be 3D-printed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602" y="1173712"/>
            <a:ext cx="2037150" cy="26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type="title"/>
          </p:nvPr>
        </p:nvSpPr>
        <p:spPr>
          <a:xfrm>
            <a:off x="311725" y="500925"/>
            <a:ext cx="3216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Updates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0" y="1361725"/>
            <a:ext cx="9144000" cy="37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Design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847450" y="926775"/>
            <a:ext cx="4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675" y="1361725"/>
            <a:ext cx="3779775" cy="34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5" y="950688"/>
            <a:ext cx="8834425" cy="32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API Design for One Recipe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713" y="68425"/>
            <a:ext cx="5258577" cy="4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251925" y="545850"/>
            <a:ext cx="124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Information is stored in a JSON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37065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Database Collection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25" y="1646025"/>
            <a:ext cx="37065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Collections for the database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Json format (mongodb)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Break down recipe into simple steps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Break down ingredients into amount and type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Break down </a:t>
            </a:r>
            <a:r>
              <a:rPr lang="en">
                <a:solidFill>
                  <a:schemeClr val="lt1"/>
                </a:solidFill>
              </a:rPr>
              <a:t>appliances</a:t>
            </a:r>
            <a:r>
              <a:rPr lang="en">
                <a:solidFill>
                  <a:schemeClr val="lt1"/>
                </a:solidFill>
              </a:rPr>
              <a:t> into name and settings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563250"/>
            <a:ext cx="4820976" cy="223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25" y="500925"/>
            <a:ext cx="37065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25" y="1646025"/>
            <a:ext cx="37065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 the right is the basic wireframe </a:t>
            </a:r>
            <a:r>
              <a:rPr lang="en">
                <a:solidFill>
                  <a:schemeClr val="lt1"/>
                </a:solidFill>
              </a:rPr>
              <a:t>showing</a:t>
            </a:r>
            <a:r>
              <a:rPr lang="en">
                <a:solidFill>
                  <a:schemeClr val="lt1"/>
                </a:solidFill>
              </a:rPr>
              <a:t> how the application interface is currently meant to work.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 is made to be easily adaptable if needed. Some functionality may later be added, modified, or </a:t>
            </a:r>
            <a:r>
              <a:rPr lang="en">
                <a:solidFill>
                  <a:schemeClr val="lt1"/>
                </a:solidFill>
              </a:rPr>
              <a:t>subtracted.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Done via </a:t>
            </a:r>
            <a:r>
              <a:rPr lang="en" u="sng">
                <a:solidFill>
                  <a:srgbClr val="BAD3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FIgma</a:t>
            </a:r>
            <a:r>
              <a:rPr lang="en">
                <a:solidFill>
                  <a:srgbClr val="BAD3FF"/>
                </a:solidFill>
              </a:rPr>
              <a:t>.</a:t>
            </a:r>
            <a:endParaRPr>
              <a:solidFill>
                <a:srgbClr val="BAD3FF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475" y="847100"/>
            <a:ext cx="4654425" cy="42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5">
            <a:alphaModFix/>
          </a:blip>
          <a:srcRect b="12762" l="25568" r="24326" t="0"/>
          <a:stretch/>
        </p:blipFill>
        <p:spPr>
          <a:xfrm>
            <a:off x="8422457" y="-1"/>
            <a:ext cx="651393" cy="8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Management: Division of Labor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 management approach remains the same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Discord for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Jira for project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Drive for documentation and file sharing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for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are the assigned areas of responsibility in the project, but jobs will often overlap to support each other.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Reid: Software/Hardware Integration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Cody: Hardware and Sensors, Notetaker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Jake: Cloud Services and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Raney &amp; Nick: Interface Designers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Zach: API Design, Project Management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Management: Schedule of Tasks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625" y="1501825"/>
            <a:ext cx="7188750" cy="33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>
            <a:off x="8446750" y="-37"/>
            <a:ext cx="697200" cy="9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Problem Statement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Needs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Objectives and Goals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Requirements and Test Table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Design Constraints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Proposal Design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Updates to Design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System Description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Complete Mod Spec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Management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 Schedule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 Division of Labor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Preliminary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 and Validation Procedures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Q/A</a:t>
            </a:r>
            <a:endParaRPr sz="16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Web server and database set up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925" y="3171181"/>
            <a:ext cx="4367899" cy="11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3925" y="1956675"/>
            <a:ext cx="4367899" cy="87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- continued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page 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Servos, sensors, how they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Prototyping (3D models)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server running on Raspberry Pi with framework in place to give robot instructions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Validation Procedures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basic recipes to send through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Should parse title, description, image, ingredients, and steps as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several types of recipes in different formats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basic ingredients to test hardware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Vinegar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speeds are in line with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accuracy with different types of measurement units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speed of communication with server is within bounds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smooth user experience with step-by-step implementation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Questions, Comments, Concerns?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3878138" y="125800"/>
            <a:ext cx="1387725" cy="18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Problem Statement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Cooking at home has become more appealing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Covid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Healthier alternative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Less expensive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Amateur cooks may find it difficult to start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want to make cooking at home easier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37331" r="1379" t="37343"/>
          <a:stretch/>
        </p:blipFill>
        <p:spPr>
          <a:xfrm>
            <a:off x="0" y="2661950"/>
            <a:ext cx="4316049" cy="24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Statement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can we make cooking more      appealing to new cooks?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can we make cooking easier on cooks that struggle following complicated recipes?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can we make measuring simpler and adding ingredients more efficient?</a:t>
            </a:r>
            <a:endParaRPr sz="14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 amateur cooks with prepping and preparing recipes so that the cook can focus on the actual cooking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use; not technically challenging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complexity by making cooking prep more 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minimum, pull and display recipes to the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Ideally, the user can access many recipes and, using a raspberry pi and sensors, dispense the proper amount of 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Stretch goals include accounts that allow saving recipes and tracking statistics related to a specific user’s cooking habits.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Constraints &amp; Feasibility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account for the difference between solid and liquid 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of sensors could affect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should be the size of the average kitchen appliance due to limited counter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Needs to be affordable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speed and Raspberry computing have a inevitable overhead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be a challenge to properly power all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Recipes will be specifically chosen or scraped for (time permitting)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 to interfaces with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frame determines stretch goals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Requirements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device should ease the process of recipe tracking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device should be able to measure most ingredients accurately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device should be able to be easily controlled by the user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Table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Want to ensure user has a relatively seamless experience, so the following requirements are set: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0"/>
          <p:cNvGraphicFramePr/>
          <p:nvPr/>
        </p:nvGraphicFramePr>
        <p:xfrm>
          <a:off x="4522775" y="148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{A127CD00-4C22-46B2-921A-2A0FFBC628B1}</a:tableStyleId>
              </a:tblPr>
              <a:tblGrid>
                <a:gridCol w="1911950"/>
                <a:gridCol w="2376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Mass 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±1 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Dispensing Speed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15 sec per ingredient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Voice Command Response Time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5 seconds to process and send request to 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Server Response from User Input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2 seconds to parse user input and send response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