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F7C4DB-3812-4C31-9221-AEE8589038C4}">
  <a:tblStyle styleId="{C8F7C4DB-3812-4C31-9221-AEE8589038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85fa41f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85fa41f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a5ada76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a5ada76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a5ada76e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a5ada76e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035fce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6035fce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85fa41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85fa41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6afbc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46afbc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6afbc6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46afbc6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a5ada76e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5a5ada76e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a5ada76e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a5ada76e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a5ada76e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a5ada76e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a5ada76e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a5ada76e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ad19f0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ad19f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a5ada76e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a5ada76e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a5ada76e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5a5ada76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035fc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035fc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035fce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035fce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85fa41f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485fa41f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Gordo Bot: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Laguna, Raney Ankele, Reid Morse, Cody Nguyen, Thomas Rod, and Nicholas Soliman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2762" l="0" r="0" t="0"/>
          <a:stretch/>
        </p:blipFill>
        <p:spPr>
          <a:xfrm>
            <a:off x="6191250" y="10"/>
            <a:ext cx="29527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" y="950688"/>
            <a:ext cx="8834425" cy="3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10700" y="1258125"/>
            <a:ext cx="9144000" cy="390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Device Design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0" t="-10120"/>
          <a:stretch/>
        </p:blipFill>
        <p:spPr>
          <a:xfrm>
            <a:off x="405338" y="1008500"/>
            <a:ext cx="7408125" cy="402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4891850" y="1089575"/>
            <a:ext cx="4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Validation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component must be individually tested and calibrated before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cases and code will be made for each software feature, repeated after each significant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Bottom-up approach to build, test, then slowly integrate modules and test again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complete tasks unassisted, i.e. no help during </a:t>
            </a:r>
            <a:r>
              <a:rPr lang="en"/>
              <a:t>set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complete tasks in a timely manner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complete tasks efficiently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have sustainable structure which can be easily maintained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4803713" y="7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{C8F7C4DB-3812-4C31-9221-AEE8589038C4}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Raspberry Pi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Servo Motor (high torque)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$ 17.00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Wires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$ 12.99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Wire Stripper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$ 6.99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Plexiglass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$ 45.00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3D Print Base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Soldering Kit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Lazy Susan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$ 34.00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Acrylic Cement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$ 14.00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ProCare® Food Safe Waterproof Fabric (W-443)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$ 36.00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Flow Meter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$ 9.00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Weight Sensor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$ 13.00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Solenoid Valve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$ 11.00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Analysis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parts available at several vendors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 shortage unlikely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Measurement of error around the axle and output valve are most sensitive to error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portions are mostly malleable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 alignment is critical, may </a:t>
            </a:r>
            <a:r>
              <a:rPr lang="en"/>
              <a:t>acquire</a:t>
            </a:r>
            <a:r>
              <a:rPr lang="en"/>
              <a:t> additional costs due to errors in production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of Tasks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12" y="1351950"/>
            <a:ext cx="6892175" cy="33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and Teamwork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method: Agile Development using Jira, Google Drive, and GitHub to organize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are the assigned areas of responsibility in the project, but jobs will often overlap to support each 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Reid: integration of hardware and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Cody: hardware and sensors, meeting 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Jake: cloud services and interface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Raney &amp; Nick: interface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Zach: API usage in Pi functions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Societal, Safety, &amp; Environmental Analysis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at-home meals would improve quality 	         of life and would help save money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Food business could be hurt by this loss, but it is unlikely to be a </a:t>
            </a:r>
            <a:r>
              <a:rPr lang="en"/>
              <a:t>substantial influence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promotion in cultural diversity if users browse many recipes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will store food preferences, non-critical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may use speech recognition, which could be considered a breach of privacy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probability of harm to user, so long as materials aren’t rough/sharp and safe to food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Fixed range of motion minimizes possible damage to surroundings of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environmental impact, uses outlet instead of batteries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Comments, Concerns?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3878138" y="125800"/>
            <a:ext cx="1387725" cy="1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Needs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 and Objectives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Constraints and Feasibility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Literature Review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Evaluation of Alternatives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Proposed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Approach for Design Validation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Budget and Economic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Schedule of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Management and Teamwork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Society, Safety, and Environmental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Q/A</a:t>
            </a:r>
            <a:endParaRPr sz="16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According to a study done with 1000 Americans, c</a:t>
            </a:r>
            <a:r>
              <a:rPr lang="en" sz="1400"/>
              <a:t>ooking at home is becoming more appealing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71% say they will continue to cook at home after the pandemic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67% to save money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56% to eat healthier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56% to feel good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Consumer culture promotes us to order out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expensive but the process is simpler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37331" r="1379" t="37343"/>
          <a:stretch/>
        </p:blipFill>
        <p:spPr>
          <a:xfrm>
            <a:off x="0" y="2661950"/>
            <a:ext cx="4316049" cy="24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Statement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we make cooking more      appealing to new cooks?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we </a:t>
            </a:r>
            <a:r>
              <a:rPr lang="en" sz="1400"/>
              <a:t>make cooking easier on cooks that struggle following complicated recipes?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can we make measuring simpler and adding ingredients more efficient?</a:t>
            </a:r>
            <a:endParaRPr sz="14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ssist amateur cooks with prepping and preparing recipes so that the cook can focus on the actual cooking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use; not technically challenging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complexity by making cooking prep more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minimum, pull and display recipes to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Ideally, the user can access many recipes and, using a raspberry pi and sensors, dispense the proper amount of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Stretch goals include accounts that allow saving recipes and tracking statistics related to a specific user’s cooking habits.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Constraints &amp; Feasibility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account for the difference between solid and liquid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of sensors could affect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should be the size of the average kitchen appliance due to limited counter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to be affordable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speed and Raspberry computing have a inevitable overhead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be a challenge to properly power all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Recipes will be specifically chosen or scraped for (time permitting)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 to interfaces with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frame determines stretch goals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types of tools used for 		measuring come in sets involving many pieces.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also some adjustable measuring tools to reduce the number of pieces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most impressive competing product found is called the Select-A-Spice Auto-</a:t>
            </a:r>
            <a:r>
              <a:rPr lang="en"/>
              <a:t>Measure</a:t>
            </a:r>
            <a:r>
              <a:rPr lang="en"/>
              <a:t> Carousel. However, the scope is limited to spices only.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6725" r="0" t="0"/>
          <a:stretch/>
        </p:blipFill>
        <p:spPr>
          <a:xfrm>
            <a:off x="4644675" y="2676725"/>
            <a:ext cx="1842225" cy="1386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150" y="2676725"/>
            <a:ext cx="1623425" cy="1731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Buy some combination of existing products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Simpler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 pieces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Lacks automation and smart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Rate of Flow tool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Smart tool determines when to stop based on calculations from flow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smart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possibility of </a:t>
            </a:r>
            <a:r>
              <a:rPr lang="en"/>
              <a:t>unforeseen</a:t>
            </a:r>
            <a:r>
              <a:rPr lang="en"/>
              <a:t> error in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Recognition Adjustable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Smart tool improvement on existing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as smart as desired for our product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Kitchen All-In-One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wide variety of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Extremely useful, but fails time constraint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Placed </a:t>
            </a:r>
            <a:r>
              <a:rPr lang="en"/>
              <a:t>accessories</a:t>
            </a:r>
            <a:r>
              <a:rPr lang="en"/>
              <a:t> in linear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too much space, will do </a:t>
            </a:r>
            <a:r>
              <a:rPr lang="en"/>
              <a:t>circular</a:t>
            </a:r>
            <a:r>
              <a:rPr lang="en"/>
              <a:t> format to conserve countertop space where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1361725"/>
            <a:ext cx="9144000" cy="37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Design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5" y="1265850"/>
            <a:ext cx="6455151" cy="37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12762" l="25568" r="24326" t="0"/>
          <a:stretch/>
        </p:blipFill>
        <p:spPr>
          <a:xfrm>
            <a:off x="8446700" y="0"/>
            <a:ext cx="697300" cy="9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847450" y="926775"/>
            <a:ext cx="41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