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6"/>
  </p:notesMasterIdLst>
  <p:handoutMasterIdLst>
    <p:handoutMasterId r:id="rId7"/>
  </p:handoutMasterIdLst>
  <p:sldIdLst>
    <p:sldId id="301" r:id="rId2"/>
    <p:sldId id="302" r:id="rId3"/>
    <p:sldId id="305" r:id="rId4"/>
    <p:sldId id="30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out this example on the whiteboard,</a:t>
            </a:r>
            <a:r>
              <a:rPr lang="en-US" baseline="0" dirty="0" smtClean="0"/>
              <a:t> keeping track of `</a:t>
            </a:r>
            <a:r>
              <a:rPr lang="en-US" baseline="0" dirty="0" err="1" smtClean="0"/>
              <a:t>i</a:t>
            </a:r>
            <a:r>
              <a:rPr lang="en-US" baseline="0" dirty="0" smtClean="0"/>
              <a:t>` and the console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Used for </a:t>
            </a:r>
            <a:r>
              <a:rPr lang="en-US" smtClean="0"/>
              <a:t>repeating </a:t>
            </a:r>
            <a:r>
              <a:rPr lang="en-US" smtClean="0"/>
              <a:t>a </a:t>
            </a:r>
            <a:r>
              <a:rPr lang="en-US" dirty="0" smtClean="0"/>
              <a:t>piece of code multiple times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i="1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initializer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conditional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i="1" dirty="0">
                <a:solidFill>
                  <a:schemeClr val="accent3"/>
                </a:solidFill>
                <a:latin typeface="Consolas" panose="020B0609020204030204" pitchFamily="49" charset="0"/>
              </a:rPr>
              <a:t>modifier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code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Similar to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1899773"/>
          </a:xfrm>
        </p:spPr>
        <p:txBody>
          <a:bodyPr/>
          <a:lstStyle/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(i &lt;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Console.WriteLine(i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5814" y="1319211"/>
            <a:ext cx="1331737" cy="375773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9741" y="3471397"/>
            <a:ext cx="1256883" cy="375773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575" y="1694984"/>
            <a:ext cx="710986" cy="375773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87083" y="3471396"/>
            <a:ext cx="769434" cy="375773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6976" y="3471396"/>
            <a:ext cx="449765" cy="375774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6799" y="2453720"/>
            <a:ext cx="519045" cy="375774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1471" y="3471396"/>
            <a:ext cx="53238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Console.WriteLine(i);</a:t>
            </a: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315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; i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(i %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n-NO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Console.WriteLine(i);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nn-N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3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78</Words>
  <Application>Microsoft Office PowerPoint</Application>
  <PresentationFormat>On-screen Show (16:9)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Georgia</vt:lpstr>
      <vt:lpstr>Hyland-OnBase-2016-Template</vt:lpstr>
      <vt:lpstr>For Loops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Joseph Maxwell</cp:lastModifiedBy>
  <cp:revision>43</cp:revision>
  <dcterms:created xsi:type="dcterms:W3CDTF">2016-02-16T20:01:28Z</dcterms:created>
  <dcterms:modified xsi:type="dcterms:W3CDTF">2019-03-19T19:07:41Z</dcterms:modified>
</cp:coreProperties>
</file>