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9"/>
  </p:notesMasterIdLst>
  <p:handoutMasterIdLst>
    <p:handoutMasterId r:id="rId10"/>
  </p:handoutMasterIdLst>
  <p:sldIdLst>
    <p:sldId id="301" r:id="rId2"/>
    <p:sldId id="304" r:id="rId3"/>
    <p:sldId id="309" r:id="rId4"/>
    <p:sldId id="308" r:id="rId5"/>
    <p:sldId id="305" r:id="rId6"/>
    <p:sldId id="307" r:id="rId7"/>
    <p:sldId id="306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4906" autoAdjust="0"/>
  </p:normalViewPr>
  <p:slideViewPr>
    <p:cSldViewPr snapToGrid="0" snapToObjects="1">
      <p:cViewPr varScale="1">
        <p:scale>
          <a:sx n="129" d="100"/>
          <a:sy n="129" d="100"/>
        </p:scale>
        <p:origin x="97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Write out this example on the whiteboard, keeping track of the `count` variable and the output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for repeating an piece of code multiple times, when the value is a conditional statement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comparison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code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683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While Loop Flowchart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675453" y="1319213"/>
            <a:ext cx="4494520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4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Whiteboard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184744"/>
            <a:ext cx="7237887" cy="368381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 &lt;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184744"/>
            <a:ext cx="7237887" cy="36838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"STOP"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"Enter Command:"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"You chose to stop"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2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184744"/>
            <a:ext cx="7237887" cy="36838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"Can't Stop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9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Break &amp;&amp; Continue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8"/>
          </p:nvPr>
        </p:nvSpPr>
        <p:spPr>
          <a:xfrm>
            <a:off x="303774" y="1319212"/>
            <a:ext cx="7237887" cy="256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ontinue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continue statement passes control to the next iteration of the enclosing while</a:t>
            </a:r>
            <a:r>
              <a:rPr lang="en-US" dirty="0" smtClean="0"/>
              <a:t>, </a:t>
            </a:r>
            <a:r>
              <a:rPr lang="en-US" dirty="0"/>
              <a:t>for, or </a:t>
            </a:r>
            <a:r>
              <a:rPr lang="en-US" dirty="0" err="1"/>
              <a:t>foreach</a:t>
            </a:r>
            <a:r>
              <a:rPr lang="en-US" dirty="0"/>
              <a:t> statement in which it appears.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break</a:t>
            </a:r>
          </a:p>
          <a:p>
            <a:pPr lvl="1"/>
            <a:r>
              <a:rPr lang="en-US" dirty="0"/>
              <a:t>The break statement terminates the closest enclosing loop </a:t>
            </a:r>
            <a:r>
              <a:rPr lang="en-US" dirty="0" smtClean="0"/>
              <a:t>in </a:t>
            </a:r>
            <a:r>
              <a:rPr lang="en-US" dirty="0"/>
              <a:t>which it appears.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5733373"/>
      </p:ext>
    </p:extLst>
  </p:cSld>
  <p:clrMapOvr>
    <a:masterClrMapping/>
  </p:clrMapOvr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123</Words>
  <Application>Microsoft Office PowerPoint</Application>
  <PresentationFormat>On-screen Show (16:9)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Georgia</vt:lpstr>
      <vt:lpstr>Hyland-OnBase-2016-Template</vt:lpstr>
      <vt:lpstr>While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Joseph Maxwell</cp:lastModifiedBy>
  <cp:revision>39</cp:revision>
  <dcterms:created xsi:type="dcterms:W3CDTF">2016-02-16T20:01:28Z</dcterms:created>
  <dcterms:modified xsi:type="dcterms:W3CDTF">2019-03-08T12:25:34Z</dcterms:modified>
</cp:coreProperties>
</file>