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57" r:id="rId7"/>
    <p:sldId id="258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 Библиотека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0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межтабличных запросов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56" y="2253456"/>
            <a:ext cx="3971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ИС Библиотека автоматизирует процессы:</a:t>
            </a:r>
          </a:p>
          <a:p>
            <a:pPr lvl="0"/>
            <a:r>
              <a:rPr lang="ru-RU" dirty="0" smtClean="0"/>
              <a:t>Учет </a:t>
            </a:r>
            <a:r>
              <a:rPr lang="ru-RU" dirty="0"/>
              <a:t>книг и их экземпляров;</a:t>
            </a:r>
          </a:p>
          <a:p>
            <a:pPr lvl="0"/>
            <a:r>
              <a:rPr lang="ru-RU" dirty="0"/>
              <a:t>Контроль выдачи и возврата книг;</a:t>
            </a:r>
          </a:p>
          <a:p>
            <a:pPr lvl="0"/>
            <a:r>
              <a:rPr lang="ru-RU" dirty="0"/>
              <a:t>Ведение учетных записей сотрудников;</a:t>
            </a:r>
          </a:p>
          <a:p>
            <a:pPr lvl="0"/>
            <a:r>
              <a:rPr lang="ru-RU" dirty="0"/>
              <a:t>Ведение читательских </a:t>
            </a:r>
            <a:r>
              <a:rPr lang="ru-RU" dirty="0" smtClean="0"/>
              <a:t>билетов;</a:t>
            </a:r>
            <a:endParaRPr lang="ru-RU" dirty="0"/>
          </a:p>
          <a:p>
            <a:r>
              <a:rPr lang="ru-RU" dirty="0" smtClean="0"/>
              <a:t>Вывод отчетных форм.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60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Перечень функций ИС «Библиотека»:</a:t>
            </a:r>
          </a:p>
          <a:p>
            <a:pPr lvl="0"/>
            <a:r>
              <a:rPr lang="ru-RU" dirty="0" smtClean="0"/>
              <a:t>Добавления/редактирования/вывод книг/экземпляров;</a:t>
            </a:r>
            <a:endParaRPr lang="ru-RU" dirty="0"/>
          </a:p>
          <a:p>
            <a:pPr lvl="0"/>
            <a:r>
              <a:rPr lang="ru-RU" dirty="0" smtClean="0"/>
              <a:t>Ведение </a:t>
            </a:r>
            <a:r>
              <a:rPr lang="ru-RU" dirty="0"/>
              <a:t>базы данных сотрудников и читателей;</a:t>
            </a:r>
          </a:p>
          <a:p>
            <a:pPr lvl="0"/>
            <a:r>
              <a:rPr lang="ru-RU" dirty="0" smtClean="0"/>
              <a:t>Бронирование </a:t>
            </a:r>
            <a:r>
              <a:rPr lang="ru-RU" dirty="0"/>
              <a:t>печатных изданий;</a:t>
            </a:r>
          </a:p>
          <a:p>
            <a:pPr lvl="0"/>
            <a:r>
              <a:rPr lang="ru-RU" dirty="0" smtClean="0"/>
              <a:t>Учет выдачи </a:t>
            </a:r>
            <a:r>
              <a:rPr lang="ru-RU" dirty="0"/>
              <a:t>и возврата книг;</a:t>
            </a:r>
          </a:p>
          <a:p>
            <a:pPr lvl="0"/>
            <a:r>
              <a:rPr lang="ru-RU" dirty="0" smtClean="0"/>
              <a:t>Разделение </a:t>
            </a:r>
            <a:r>
              <a:rPr lang="ru-RU" dirty="0"/>
              <a:t>функциональных возможностей между </a:t>
            </a:r>
            <a:r>
              <a:rPr lang="ru-RU" dirty="0" smtClean="0"/>
              <a:t>пользователями.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0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84" y="1229895"/>
            <a:ext cx="6455884" cy="52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4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соединения </a:t>
            </a:r>
            <a:endParaRPr lang="ru-RU" dirty="0"/>
          </a:p>
        </p:txBody>
      </p:sp>
      <p:pic>
        <p:nvPicPr>
          <p:cNvPr id="4" name="Объект 3" descr="https://pp.userapi.com/c840235/v840235215/5437f/JrFi8Sdsij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19" y="2742406"/>
            <a:ext cx="63500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4045" y="5442033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соединения БД 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11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ИС «Библиотека»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288" y="2787504"/>
            <a:ext cx="3755461" cy="2627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5929" y="5415108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«Авторизация»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3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ИС «Библиотека»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98" y="1703388"/>
            <a:ext cx="6175540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3582" y="5584825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роли «Библиотекарь»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0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ИС «Библиотека»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11" y="1639220"/>
            <a:ext cx="5870113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9516" y="552065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«Лист выдачи»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13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ИС «Библиотека»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02" y="1631198"/>
            <a:ext cx="4778730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5166" y="551263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роли «Заведующий библиотекой»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776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119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Информационная система Библиотека</vt:lpstr>
      <vt:lpstr>Функционал</vt:lpstr>
      <vt:lpstr>Возможности</vt:lpstr>
      <vt:lpstr>База данных</vt:lpstr>
      <vt:lpstr>Схема соединения </vt:lpstr>
      <vt:lpstr>Интерфейс ИС «Библиотека»</vt:lpstr>
      <vt:lpstr>Интерфейс ИС «Библиотека»</vt:lpstr>
      <vt:lpstr>Интерфейс ИС «Библиотека»</vt:lpstr>
      <vt:lpstr>Интерфейс ИС «Библиотека»</vt:lpstr>
      <vt:lpstr>Пример межтабличных запросов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Библиотека</dc:title>
  <dc:creator>Тимур Нарбаев</dc:creator>
  <cp:lastModifiedBy>Тимур Нарбаев</cp:lastModifiedBy>
  <cp:revision>5</cp:revision>
  <dcterms:created xsi:type="dcterms:W3CDTF">2018-05-10T10:39:00Z</dcterms:created>
  <dcterms:modified xsi:type="dcterms:W3CDTF">2018-05-10T11:57:21Z</dcterms:modified>
</cp:coreProperties>
</file>