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5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19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92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33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1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2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7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3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9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6CBC-25A9-47CB-AB92-66E642B281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8A8EC6-5294-450F-BF95-0342BBC4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1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24164" y="2292327"/>
            <a:ext cx="53416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Little Polymath</a:t>
            </a:r>
            <a:endParaRPr lang="en-US" sz="6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90531" y="3754179"/>
            <a:ext cx="26089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Meeting 1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Project Initiation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3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0292" y="319427"/>
            <a:ext cx="348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Project Schedule</a:t>
            </a:r>
            <a:endParaRPr lang="en-US" sz="3600" dirty="0">
              <a:solidFill>
                <a:srgbClr val="00B050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1425" y="1634838"/>
            <a:ext cx="45977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Project planning for </a:t>
            </a:r>
            <a:r>
              <a:rPr lang="en-US" sz="2400" dirty="0" smtClean="0">
                <a:solidFill>
                  <a:srgbClr val="0070C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2 months???</a:t>
            </a:r>
          </a:p>
          <a:p>
            <a:endParaRPr lang="en-US" sz="2400" dirty="0">
              <a:solidFill>
                <a:srgbClr val="0070C0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What we will do in these months?</a:t>
            </a:r>
          </a:p>
          <a:p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Data Collecting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Designing (Full-Stack)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Logic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3782" y="5278582"/>
            <a:ext cx="877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Project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Implemention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ကို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သေသေချာချာ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လုပ်နိုင်အောင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ဒီနှစ်လအတွင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်းလေ့လာထ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ားကြပါမယ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</p:txBody>
      </p:sp>
    </p:spTree>
    <p:extLst>
      <p:ext uri="{BB962C8B-B14F-4D97-AF65-F5344CB8AC3E}">
        <p14:creationId xmlns:p14="http://schemas.microsoft.com/office/powerpoint/2010/main" val="18781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734" y="2466109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 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065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4509" y="346364"/>
            <a:ext cx="167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Targets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272" y="2007421"/>
            <a:ext cx="5133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Target User- </a:t>
            </a:r>
            <a:r>
              <a:rPr lang="my-MM" sz="2800" dirty="0">
                <a:latin typeface="Pyidaungsu" panose="020B0502040204020203" pitchFamily="34" charset="0"/>
                <a:cs typeface="Pyidaungsu" panose="020B0502040204020203" pitchFamily="34" charset="0"/>
              </a:rPr>
              <a:t>၁၅ နှစ</a:t>
            </a:r>
            <a:r>
              <a:rPr lang="my-MM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28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နှင</a:t>
            </a:r>
            <a:r>
              <a:rPr lang="en-US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my-MM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အထက်</a:t>
            </a:r>
            <a:r>
              <a:rPr lang="en-US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</a:p>
          <a:p>
            <a:r>
              <a:rPr lang="en-US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(Money </a:t>
            </a:r>
            <a:r>
              <a:rPr lang="en-US" sz="28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Dropရဲ</a:t>
            </a:r>
            <a:r>
              <a:rPr lang="en-US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့ Target </a:t>
            </a:r>
            <a:r>
              <a:rPr lang="en-US" sz="28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userကဲ့သို</a:t>
            </a:r>
            <a:r>
              <a:rPr lang="en-US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့)</a:t>
            </a:r>
            <a:endParaRPr lang="en-US" sz="28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2" y="3546764"/>
            <a:ext cx="73805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Target service- quiz concept </a:t>
            </a:r>
            <a:r>
              <a:rPr lang="en-US" sz="28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နှင</a:t>
            </a:r>
            <a:r>
              <a:rPr lang="en-US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28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ပက်သက်ပြီး</a:t>
            </a:r>
            <a:endParaRPr lang="en-US" sz="28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r>
              <a:rPr lang="en-US" sz="28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ဘယ်လိုနယ်ပယ်ကလာလာ</a:t>
            </a:r>
            <a:r>
              <a:rPr lang="en-US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quiz </a:t>
            </a:r>
            <a:r>
              <a:rPr lang="en-US" sz="28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serviceပ</a:t>
            </a:r>
            <a:r>
              <a:rPr lang="en-US" sz="28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ေးနိုင်ရန</a:t>
            </a:r>
            <a:r>
              <a:rPr lang="en-US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endParaRPr lang="en-US" sz="28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r>
              <a:rPr lang="en-US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Quiz maker service.</a:t>
            </a:r>
          </a:p>
          <a:p>
            <a:r>
              <a:rPr lang="en-US" sz="28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Not survey service.</a:t>
            </a:r>
            <a:endParaRPr lang="en-US" sz="28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3204" y="305572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B05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ရည်ရွယ်ချက</a:t>
            </a:r>
            <a:r>
              <a:rPr lang="en-US" sz="3600" dirty="0" smtClean="0">
                <a:solidFill>
                  <a:srgbClr val="00B05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3600" dirty="0">
              <a:solidFill>
                <a:srgbClr val="00B050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710" y="1856509"/>
            <a:ext cx="93153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Front-end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နှင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့် Back-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endညီမ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ျှ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သော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web application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ရေးသားနိုင်ရန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်၊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Knowledge Sharing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အချင်းချင်းလုပ်ဆောင်နိုင်ရန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်၊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ကိုယ်ပိုင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 idea (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သို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့) product (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သို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့) service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ဖြစ်ကြောင်း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 CV/RESUME/Portfolio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တို့တွင်ပြသနိုင်ရန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်၊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Data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များအပေ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ါ်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မတူညီသော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အမြင်များဖြင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developလုပ်နိုင်ရန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်၊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Project Management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လုပ်ငန်းစဉ်များကို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လက်တွေ့လုပ်ဆောင်ရန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်၊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Server side hosting and domain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အသိသညာ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ရယူရန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်၊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Business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serviceတစ်ခု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တည်ထောင်နိုင်ရန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87983" y="1321201"/>
            <a:ext cx="0" cy="52025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1679" y="1139874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User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195919" y="1001779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Admin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253875" y="1924705"/>
            <a:ext cx="256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ittlepolymath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0371" y="1930215"/>
            <a:ext cx="260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littlepolymath</a:t>
            </a:r>
            <a:r>
              <a:rPr lang="en-US" dirty="0" smtClean="0"/>
              <a:t>/</a:t>
            </a:r>
            <a:r>
              <a:rPr lang="en-US" dirty="0" err="1" smtClean="0"/>
              <a:t>admin.php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0971" y="2642270"/>
            <a:ext cx="45051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Myanmar Sagar" panose="02000500000000000000" pitchFamily="2" charset="0"/>
              </a:rPr>
              <a:t>User Sign Up/Log in (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Myanmar Sagar" panose="02000500000000000000" pitchFamily="2" charset="0"/>
              </a:rPr>
              <a:t>Authentication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Myanmar Sagar" panose="02000500000000000000" pitchFamily="2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Myanmar Sagar" panose="02000500000000000000" pitchFamily="2" charset="0"/>
              </a:rPr>
              <a:t>Answer Questions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Myanmar Sagar" panose="02000500000000000000" pitchFamily="2" charset="0"/>
              </a:rPr>
              <a:t>Point records or User activity history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0039" y="2553474"/>
            <a:ext cx="4505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Myanmar Sagar" panose="02000500000000000000" pitchFamily="2" charset="0"/>
              </a:rPr>
              <a:t>Admin Log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Myanmar Sagar" panose="02000500000000000000" pitchFamily="2" charset="0"/>
              </a:rPr>
              <a:t>in (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Myanmar Sagar" panose="02000500000000000000" pitchFamily="2" charset="0"/>
              </a:rPr>
              <a:t>Authorization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Myanmar Sagar" panose="02000500000000000000" pitchFamily="2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Myanmar Sagar" panose="02000500000000000000" pitchFamily="2" charset="0"/>
              </a:rPr>
              <a:t>Questions DB CRUD session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Myanmar Sagar" panose="02000500000000000000" pitchFamily="2" charset="0"/>
              </a:rPr>
              <a:t>User Account panel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Myanmar Sagar" panose="020005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Myanmar Sagar" panose="02000500000000000000" pitchFamily="2" charset="0"/>
              </a:rPr>
              <a:t>(Read &amp; Delete)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1968" y="319427"/>
            <a:ext cx="4631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Main programs concept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01968" y="319427"/>
            <a:ext cx="370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Database concepts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45368"/>
              </p:ext>
            </p:extLst>
          </p:nvPr>
        </p:nvGraphicFramePr>
        <p:xfrm>
          <a:off x="1205362" y="1726283"/>
          <a:ext cx="7980202" cy="11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82">
                  <a:extLst>
                    <a:ext uri="{9D8B030D-6E8A-4147-A177-3AD203B41FA5}">
                      <a16:colId xmlns:a16="http://schemas.microsoft.com/office/drawing/2014/main" val="2300374001"/>
                    </a:ext>
                  </a:extLst>
                </a:gridCol>
                <a:gridCol w="1045479">
                  <a:extLst>
                    <a:ext uri="{9D8B030D-6E8A-4147-A177-3AD203B41FA5}">
                      <a16:colId xmlns:a16="http://schemas.microsoft.com/office/drawing/2014/main" val="2063464871"/>
                    </a:ext>
                  </a:extLst>
                </a:gridCol>
                <a:gridCol w="1125123">
                  <a:extLst>
                    <a:ext uri="{9D8B030D-6E8A-4147-A177-3AD203B41FA5}">
                      <a16:colId xmlns:a16="http://schemas.microsoft.com/office/drawing/2014/main" val="2331009605"/>
                    </a:ext>
                  </a:extLst>
                </a:gridCol>
                <a:gridCol w="964391">
                  <a:extLst>
                    <a:ext uri="{9D8B030D-6E8A-4147-A177-3AD203B41FA5}">
                      <a16:colId xmlns:a16="http://schemas.microsoft.com/office/drawing/2014/main" val="4073664245"/>
                    </a:ext>
                  </a:extLst>
                </a:gridCol>
                <a:gridCol w="972852">
                  <a:extLst>
                    <a:ext uri="{9D8B030D-6E8A-4147-A177-3AD203B41FA5}">
                      <a16:colId xmlns:a16="http://schemas.microsoft.com/office/drawing/2014/main" val="227206998"/>
                    </a:ext>
                  </a:extLst>
                </a:gridCol>
                <a:gridCol w="1015149">
                  <a:extLst>
                    <a:ext uri="{9D8B030D-6E8A-4147-A177-3AD203B41FA5}">
                      <a16:colId xmlns:a16="http://schemas.microsoft.com/office/drawing/2014/main" val="2851776197"/>
                    </a:ext>
                  </a:extLst>
                </a:gridCol>
                <a:gridCol w="964392">
                  <a:extLst>
                    <a:ext uri="{9D8B030D-6E8A-4147-A177-3AD203B41FA5}">
                      <a16:colId xmlns:a16="http://schemas.microsoft.com/office/drawing/2014/main" val="748837503"/>
                    </a:ext>
                  </a:extLst>
                </a:gridCol>
                <a:gridCol w="1297134">
                  <a:extLst>
                    <a:ext uri="{9D8B030D-6E8A-4147-A177-3AD203B41FA5}">
                      <a16:colId xmlns:a16="http://schemas.microsoft.com/office/drawing/2014/main" val="1273661284"/>
                    </a:ext>
                  </a:extLst>
                </a:gridCol>
              </a:tblGrid>
              <a:tr h="61190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Qid</a:t>
                      </a:r>
                      <a:endParaRPr lang="en-US" sz="1800" dirty="0"/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Category</a:t>
                      </a:r>
                      <a:endParaRPr lang="en-US" sz="1800" dirty="0"/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Question</a:t>
                      </a:r>
                      <a:endParaRPr lang="en-US" sz="1800" dirty="0"/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Option 1</a:t>
                      </a:r>
                      <a:endParaRPr lang="en-US" sz="1800" dirty="0"/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Option 2</a:t>
                      </a:r>
                      <a:endParaRPr lang="en-US" sz="1800" dirty="0"/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Option 3</a:t>
                      </a:r>
                      <a:endParaRPr lang="en-US" sz="1800" dirty="0"/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Option 4</a:t>
                      </a:r>
                      <a:endParaRPr lang="en-US" sz="1800" dirty="0"/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Answer</a:t>
                      </a:r>
                      <a:endParaRPr lang="en-US" sz="1800" dirty="0"/>
                    </a:p>
                  </a:txBody>
                  <a:tcPr marL="59217" marR="59217" marT="29608" marB="29608"/>
                </a:tc>
                <a:extLst>
                  <a:ext uri="{0D108BD9-81ED-4DB2-BD59-A6C34878D82A}">
                    <a16:rowId xmlns:a16="http://schemas.microsoft.com/office/drawing/2014/main" val="1525192125"/>
                  </a:ext>
                </a:extLst>
              </a:tr>
              <a:tr h="5619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</a:t>
                      </a:r>
                      <a:endParaRPr lang="en-US" sz="1800" dirty="0"/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????</a:t>
                      </a:r>
                      <a:endParaRPr lang="en-US" sz="1800" dirty="0"/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a1</a:t>
                      </a:r>
                      <a:endParaRPr lang="en-US" sz="1800" dirty="0"/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a2</a:t>
                      </a:r>
                      <a:endParaRPr lang="en-US" sz="1800" dirty="0"/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a3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a4</a:t>
                      </a:r>
                      <a:endParaRPr lang="en-US" sz="1800" dirty="0"/>
                    </a:p>
                  </a:txBody>
                  <a:tcPr marL="59217" marR="59217" marT="29608" marB="2960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a3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59217" marR="59217" marT="29608" marB="29608"/>
                </a:tc>
                <a:extLst>
                  <a:ext uri="{0D108BD9-81ED-4DB2-BD59-A6C34878D82A}">
                    <a16:rowId xmlns:a16="http://schemas.microsoft.com/office/drawing/2014/main" val="850238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91243" y="1057252"/>
            <a:ext cx="24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Questions Data</a:t>
            </a:r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13002"/>
              </p:ext>
            </p:extLst>
          </p:nvPr>
        </p:nvGraphicFramePr>
        <p:xfrm>
          <a:off x="1191243" y="4434791"/>
          <a:ext cx="8866909" cy="142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615">
                  <a:extLst>
                    <a:ext uri="{9D8B030D-6E8A-4147-A177-3AD203B41FA5}">
                      <a16:colId xmlns:a16="http://schemas.microsoft.com/office/drawing/2014/main" val="2300374001"/>
                    </a:ext>
                  </a:extLst>
                </a:gridCol>
                <a:gridCol w="1315768">
                  <a:extLst>
                    <a:ext uri="{9D8B030D-6E8A-4147-A177-3AD203B41FA5}">
                      <a16:colId xmlns:a16="http://schemas.microsoft.com/office/drawing/2014/main" val="2063464871"/>
                    </a:ext>
                  </a:extLst>
                </a:gridCol>
                <a:gridCol w="2004607">
                  <a:extLst>
                    <a:ext uri="{9D8B030D-6E8A-4147-A177-3AD203B41FA5}">
                      <a16:colId xmlns:a16="http://schemas.microsoft.com/office/drawing/2014/main" val="2331009605"/>
                    </a:ext>
                  </a:extLst>
                </a:gridCol>
                <a:gridCol w="1540488">
                  <a:extLst>
                    <a:ext uri="{9D8B030D-6E8A-4147-A177-3AD203B41FA5}">
                      <a16:colId xmlns:a16="http://schemas.microsoft.com/office/drawing/2014/main" val="4073664245"/>
                    </a:ext>
                  </a:extLst>
                </a:gridCol>
                <a:gridCol w="1508424">
                  <a:extLst>
                    <a:ext uri="{9D8B030D-6E8A-4147-A177-3AD203B41FA5}">
                      <a16:colId xmlns:a16="http://schemas.microsoft.com/office/drawing/2014/main" val="227206998"/>
                    </a:ext>
                  </a:extLst>
                </a:gridCol>
                <a:gridCol w="1574007">
                  <a:extLst>
                    <a:ext uri="{9D8B030D-6E8A-4147-A177-3AD203B41FA5}">
                      <a16:colId xmlns:a16="http://schemas.microsoft.com/office/drawing/2014/main" val="2851776197"/>
                    </a:ext>
                  </a:extLst>
                </a:gridCol>
              </a:tblGrid>
              <a:tr h="678065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Uid</a:t>
                      </a:r>
                      <a:endParaRPr lang="en-US" sz="2200" dirty="0"/>
                    </a:p>
                  </a:txBody>
                  <a:tcPr marL="71455" marR="71455" marT="35727" marB="35727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Name</a:t>
                      </a:r>
                      <a:endParaRPr lang="en-US" sz="2200" dirty="0"/>
                    </a:p>
                  </a:txBody>
                  <a:tcPr marL="71455" marR="71455" marT="35727" marB="35727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gmail</a:t>
                      </a:r>
                      <a:endParaRPr lang="en-US" sz="2200" dirty="0"/>
                    </a:p>
                  </a:txBody>
                  <a:tcPr marL="71455" marR="71455" marT="35727" marB="35727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password</a:t>
                      </a:r>
                      <a:endParaRPr lang="en-US" sz="2200" dirty="0"/>
                    </a:p>
                  </a:txBody>
                  <a:tcPr marL="71455" marR="71455" marT="35727" marB="35727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date</a:t>
                      </a:r>
                      <a:endParaRPr lang="en-US" sz="2200" dirty="0"/>
                    </a:p>
                  </a:txBody>
                  <a:tcPr marL="71455" marR="71455" marT="35727" marB="35727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points</a:t>
                      </a:r>
                      <a:endParaRPr lang="en-US" sz="2200" dirty="0"/>
                    </a:p>
                  </a:txBody>
                  <a:tcPr marL="71455" marR="71455" marT="35727" marB="35727"/>
                </a:tc>
                <a:extLst>
                  <a:ext uri="{0D108BD9-81ED-4DB2-BD59-A6C34878D82A}">
                    <a16:rowId xmlns:a16="http://schemas.microsoft.com/office/drawing/2014/main" val="1525192125"/>
                  </a:ext>
                </a:extLst>
              </a:tr>
              <a:tr h="738368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1455" marR="71455" marT="35727" marB="35727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Mg </a:t>
                      </a:r>
                      <a:r>
                        <a:rPr lang="en-US" sz="2200" dirty="0" err="1" smtClean="0"/>
                        <a:t>Mg</a:t>
                      </a:r>
                      <a:endParaRPr lang="en-US" sz="2200" dirty="0"/>
                    </a:p>
                  </a:txBody>
                  <a:tcPr marL="71455" marR="71455" marT="35727" marB="35727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mg@gmail.com</a:t>
                      </a:r>
                      <a:endParaRPr lang="en-US" sz="2200" dirty="0"/>
                    </a:p>
                  </a:txBody>
                  <a:tcPr marL="71455" marR="71455" marT="35727" marB="35727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*****</a:t>
                      </a:r>
                      <a:endParaRPr lang="en-US" sz="2200" dirty="0"/>
                    </a:p>
                  </a:txBody>
                  <a:tcPr marL="71455" marR="71455" marT="35727" marB="35727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6.5.21</a:t>
                      </a:r>
                      <a:endParaRPr lang="en-US" sz="2200" dirty="0"/>
                    </a:p>
                  </a:txBody>
                  <a:tcPr marL="71455" marR="71455" marT="35727" marB="35727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50000</a:t>
                      </a:r>
                      <a:endParaRPr 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1455" marR="71455" marT="35727" marB="35727"/>
                </a:tc>
                <a:extLst>
                  <a:ext uri="{0D108BD9-81ED-4DB2-BD59-A6C34878D82A}">
                    <a16:rowId xmlns:a16="http://schemas.microsoft.com/office/drawing/2014/main" val="850238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91243" y="3764222"/>
            <a:ext cx="161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User Data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1968" y="319427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Dataflow concepts</a:t>
            </a:r>
            <a:endParaRPr lang="en-US" sz="3600" dirty="0">
              <a:solidFill>
                <a:srgbClr val="00B050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963" y="2405812"/>
            <a:ext cx="55354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Dataအပေ</a:t>
            </a:r>
            <a:r>
              <a:rPr lang="en-US" sz="2400" dirty="0" smtClean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ါ် </a:t>
            </a:r>
            <a:r>
              <a:rPr lang="en-US" sz="2400" dirty="0" err="1" smtClean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စဉ်းစားသုံးသပ်ခြင်း</a:t>
            </a:r>
            <a:r>
              <a:rPr lang="en-US" sz="2400" dirty="0" smtClean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(၁)</a:t>
            </a:r>
          </a:p>
          <a:p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Number of Questions = 200 </a:t>
            </a:r>
          </a:p>
          <a:p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Random number range = 1 to 200</a:t>
            </a:r>
          </a:p>
          <a:p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Random 10 times and push into an array</a:t>
            </a:r>
          </a:p>
          <a:p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Sort the array in ascending order.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7382" y="1427019"/>
            <a:ext cx="241284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မေးခွန်းစဉ်အလိုက</a:t>
            </a:r>
            <a:r>
              <a:rPr lang="en-US" sz="2400" dirty="0" smtClean="0">
                <a:solidFill>
                  <a:srgbClr val="0070C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r>
              <a:rPr lang="en-US" sz="2400" dirty="0" err="1" smtClean="0">
                <a:solidFill>
                  <a:srgbClr val="0070C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ခက်ခဲမှုများ</a:t>
            </a:r>
            <a:endParaRPr lang="en-US" sz="2400" dirty="0" smtClean="0">
              <a:solidFill>
                <a:srgbClr val="0070C0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Easy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Easy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Easy Medium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Easy Medium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Medium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Medium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Medium Hard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Medium Hard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Hard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Hard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963" y="1297816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For example </a:t>
            </a:r>
          </a:p>
          <a:p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Lets consider for 10 questions out of 200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408" y="4953861"/>
            <a:ext cx="4381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Dataအပေ</a:t>
            </a:r>
            <a:r>
              <a:rPr lang="en-US" sz="2400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ါ် </a:t>
            </a:r>
            <a:r>
              <a:rPr lang="en-US" sz="2400" dirty="0" err="1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စဉ်းစားသုံးသပ်ခြင်း</a:t>
            </a:r>
            <a:r>
              <a:rPr lang="en-US" sz="2400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(၂)</a:t>
            </a:r>
            <a:endParaRPr lang="en-US" sz="2400" dirty="0">
              <a:solidFill>
                <a:srgbClr val="FF0000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Database Input order</a:t>
            </a:r>
          </a:p>
          <a:p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1…200</a:t>
            </a:r>
          </a:p>
          <a:p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Easy …Hard</a:t>
            </a: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6345" y="319427"/>
            <a:ext cx="2248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Integration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6457" y="1995052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???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337" y="3439844"/>
            <a:ext cx="4844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React + PHP+ MySQL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6345" y="319427"/>
            <a:ext cx="3686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Data requirements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7526" y="1524000"/>
            <a:ext cx="28087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Questions difficulties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Easy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Easy Medium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Medium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Medium Hard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Hard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1801" y="1523999"/>
            <a:ext cx="58047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Dataအပေ</a:t>
            </a:r>
            <a:r>
              <a:rPr lang="en-US" sz="2400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ါ် </a:t>
            </a:r>
            <a:r>
              <a:rPr lang="en-US" sz="2400" dirty="0" err="1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စဉ်းစားသုံးသပ်ခြင်း</a:t>
            </a:r>
            <a:r>
              <a:rPr lang="en-US" sz="2400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(၃)</a:t>
            </a:r>
            <a:endParaRPr lang="en-US" sz="2400" dirty="0">
              <a:solidFill>
                <a:srgbClr val="FF0000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Old + New</a:t>
            </a: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Estimation 200 questions</a:t>
            </a:r>
          </a:p>
          <a:p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Difficulty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တစ်ခုမှာ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မေးခွန်းပေါင်း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၄၀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ဝန်းကျင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သို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့)</a:t>
            </a:r>
          </a:p>
          <a:p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အများမ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ှ </a:t>
            </a:r>
            <a:r>
              <a:rPr lang="en-US" sz="2400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အနည်း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process </a:t>
            </a:r>
          </a:p>
          <a:p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7526" y="5498561"/>
            <a:ext cx="680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မေးခွန်းတိုင်းသည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 user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လက်ခံနိုင်သည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အတိုင်းအတာအတွင်းမ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ှ </a:t>
            </a:r>
            <a:r>
              <a:rPr lang="en-US" dirty="0" err="1" smtClean="0">
                <a:latin typeface="Pyidaungsu" panose="020B0502040204020203" pitchFamily="34" charset="0"/>
                <a:cs typeface="Pyidaungsu" panose="020B0502040204020203" pitchFamily="34" charset="0"/>
              </a:rPr>
              <a:t>ဖြစ်ရမည</a:t>
            </a:r>
            <a:r>
              <a:rPr lang="en-US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r>
              <a:rPr lang="en-US" dirty="0" smtClean="0">
                <a:solidFill>
                  <a:srgbClr val="0070C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Compactible with users.</a:t>
            </a:r>
            <a:endParaRPr lang="en-US" dirty="0">
              <a:solidFill>
                <a:srgbClr val="0070C0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9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0292" y="319427"/>
            <a:ext cx="480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Deployment and hosting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5285" y="1911927"/>
            <a:ext cx="79097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Mainly for testing</a:t>
            </a:r>
          </a:p>
          <a:p>
            <a:pPr algn="ctr"/>
            <a:r>
              <a:rPr lang="en-US" sz="3200" dirty="0" smtClean="0"/>
              <a:t>Free hosting service that available API services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75285" y="3657599"/>
            <a:ext cx="40300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1.Heroku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https://www.heroku.com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And more???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23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680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Myanmar Sagar</vt:lpstr>
      <vt:lpstr>Pyidaungsu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 Nyain Moe Lwin</dc:creator>
  <cp:lastModifiedBy>Te Nyain Moe Lwin</cp:lastModifiedBy>
  <cp:revision>47</cp:revision>
  <dcterms:created xsi:type="dcterms:W3CDTF">2020-11-06T02:05:47Z</dcterms:created>
  <dcterms:modified xsi:type="dcterms:W3CDTF">2020-11-10T07:49:06Z</dcterms:modified>
</cp:coreProperties>
</file>