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/>
    <p:restoredTop sz="94589"/>
  </p:normalViewPr>
  <p:slideViewPr>
    <p:cSldViewPr snapToGrid="0">
      <p:cViewPr>
        <p:scale>
          <a:sx n="98" d="100"/>
          <a:sy n="98" d="100"/>
        </p:scale>
        <p:origin x="168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E63A-07F7-3267-3FA7-D2C9A9A8C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53C1E-B073-3AE3-2D99-1EA78088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F3A8-8914-C24E-9F39-F261844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592A-219C-D8DC-2CF9-E72D3B5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CFA3-CD17-3011-BF6A-D608C5A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F77B-2850-0438-47BB-C512F2CB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D2F8-4757-5B10-697B-A90BBB37F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1D94-CE2C-3B17-3DF5-9CA3AB12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1991-DAE9-89A2-C48E-A6190D2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E7FE-ABCF-6EE0-1ED7-0D1302D4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604BE-9BD5-1FCC-BAEF-6B2833B3E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C58DC-1DE2-6FA7-6DC5-102B7305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4B42-BD06-F02F-FC2D-76E29561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141D8-8116-BA56-8287-D5B6950F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E099-6D6C-B809-A6C9-F4DDE8BD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D51D-B378-C5A6-9226-40D72E26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3E01-73C4-C11C-DC64-36FE8D40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7BB3-C858-80F2-1481-06639C3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0C29-F66E-A4E5-B1AE-C8F9BAC9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AC4D-B3C1-9098-64CD-9780182F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21C-27EC-B831-D659-124063EF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EDBF-241E-014D-753B-9B2CA87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CF8D-24D2-065D-4F2B-3F1438B0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7691-3DC3-0645-69D6-B9E9221F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6B46-A4A4-2476-3E8B-8ABFCA03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A45B-2C45-0460-CE2E-1F0B7E86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936E-1378-2C99-EAD8-9A3DC1EEE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6AC05-6021-1EA1-DA7D-EEAC6458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F6A0-1EE4-2B8A-D37A-EED6085F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4779-AC17-EEC7-5CA6-15A07F4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6FE01-8EFF-9EF8-F1A0-BD41BC90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AFB2-7CF0-5699-55BA-DB248B6C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BCAB-C664-A950-A447-3B1F13C4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C02CB-E137-6ADF-30C2-9D603638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2FBF8-BBE6-D200-6B33-8D4ACB31B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9ACB-F27C-55C9-F2C7-F9A6F04F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D12CD-292B-521C-EC26-69BD785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EB97F-F659-744F-FC84-C4268FAA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29D72-E19B-C3A2-5E69-707A5DD3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0291-E786-3E01-3527-C9BC8223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4FB7F-3338-9B9C-1F16-64588FC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4A6F7-3655-C8D0-C935-3F75D5CF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73B2-21C3-AFBD-27B2-5B4D50C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97840-F4E0-B2E2-998D-61C72287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B3A2F-E003-5E8A-0033-3564F9F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20F1-F670-A386-16B2-49062DD3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792D-D780-7738-DB4E-F59CA285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B254-7351-4D3B-7E3B-82A44FAB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C08EF-EC75-EAA5-54BE-F9C174A8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E36DD-9300-6DAB-1D3C-6E373FD7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B9672-7C2E-34D5-A18A-F563A53A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43F2-519F-792E-FB83-7EAD35B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46E-0C46-95DB-72AA-8079EC9B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0DEA8-D972-8B4D-91BF-20F7AB735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8F40-72C5-87EE-269C-C74E4D59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C0A5-0291-2C8E-26CE-A14D6A6A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6A4AF-2DAC-60C8-F116-1B311519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5D462-C858-D18D-D008-97CF7409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2024C-2AF1-01F0-DE08-8D8C2890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2DE-DDF6-516C-C75E-83A0386FA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71B-CCAF-1403-5014-12692AD77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57F55-3570-B14E-B2CA-65BDDACB9BEC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3A28-C4E5-F85D-F5E5-F8231CDE3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4DE9-6B68-3020-ABBE-CD456E960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12131-AB94-9E45-9F55-8791870C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82A154-B394-557B-A91E-8AEB49F16515}"/>
              </a:ext>
            </a:extLst>
          </p:cNvPr>
          <p:cNvGrpSpPr/>
          <p:nvPr/>
        </p:nvGrpSpPr>
        <p:grpSpPr>
          <a:xfrm>
            <a:off x="374159" y="639617"/>
            <a:ext cx="11387420" cy="5308600"/>
            <a:chOff x="178214" y="639617"/>
            <a:chExt cx="11387420" cy="5308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C012BB-454F-8A25-FE45-7F4EBA470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8244" y="648055"/>
              <a:ext cx="3427390" cy="2654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C2F455-3FFA-1355-1318-8A73F3FB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8988" y="3285258"/>
              <a:ext cx="3427390" cy="25491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F2F7920-141A-BC91-3C07-0D1597F73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006" y="639617"/>
              <a:ext cx="3568700" cy="26543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1C1A3B-B209-A950-3F79-F59A20270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006" y="3293917"/>
              <a:ext cx="3556000" cy="26543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AFE6B5-ED4F-DE23-BA62-1AA0F559FE16}"/>
                </a:ext>
              </a:extLst>
            </p:cNvPr>
            <p:cNvSpPr txBox="1"/>
            <p:nvPr/>
          </p:nvSpPr>
          <p:spPr>
            <a:xfrm>
              <a:off x="178214" y="72722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881C32-5F24-0B9E-95B9-E49D721DCEB3}"/>
                </a:ext>
              </a:extLst>
            </p:cNvPr>
            <p:cNvSpPr txBox="1"/>
            <p:nvPr/>
          </p:nvSpPr>
          <p:spPr>
            <a:xfrm>
              <a:off x="3924044" y="725117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88DDCC-ADB4-3099-7559-E919C60F8C44}"/>
                </a:ext>
              </a:extLst>
            </p:cNvPr>
            <p:cNvSpPr txBox="1"/>
            <p:nvPr/>
          </p:nvSpPr>
          <p:spPr>
            <a:xfrm>
              <a:off x="7809178" y="72511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2DA381-DFF3-BA69-B6D8-F505E0A2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20" y="648055"/>
            <a:ext cx="356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 Thota</dc:creator>
  <cp:lastModifiedBy>Nikhil Kumar Thota</cp:lastModifiedBy>
  <cp:revision>3</cp:revision>
  <dcterms:created xsi:type="dcterms:W3CDTF">2025-09-26T18:32:09Z</dcterms:created>
  <dcterms:modified xsi:type="dcterms:W3CDTF">2025-09-28T23:40:30Z</dcterms:modified>
</cp:coreProperties>
</file>