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D249-3ED8-0E54-482A-2BDEFE9C39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03A01F-4994-6D35-7091-A75B7D873A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619FC-16D5-1A2A-0181-1CFCA4068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5250-E4E3-0540-918F-2953396C34D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87A6B-9851-0833-6196-621150C5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7FCC6-A332-6C84-9EBB-5D57ECC5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02D-9C8B-A54C-984A-7CB4141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213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B89F-5236-C6A6-7C2C-53772A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51F9BD-6F2B-1254-D155-CB1134B81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49A1DB-A910-F622-1A08-F2074504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5250-E4E3-0540-918F-2953396C34D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04822-CC8F-D55D-5D43-8289A30DF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B991F-5FE9-D56E-4F46-AE4A3AEBA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02D-9C8B-A54C-984A-7CB4141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339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231CC-7E7D-1C64-DDAE-FA0D4C5AEB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E2B12-F72A-D841-CA48-AE763E86D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1B78DE-C99B-512B-5B04-B484FCDC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5250-E4E3-0540-918F-2953396C34D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3D9E5-3043-2F72-DAEA-851D87E5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89A22-BB15-0DBB-D9D5-ECD83F080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02D-9C8B-A54C-984A-7CB4141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1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A1779-26AD-DB29-37F4-780F4E9A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BDE6-F945-E4DD-58A3-1553D40F0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05640-09E1-B8D9-CA65-6DC826D38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5250-E4E3-0540-918F-2953396C34D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D27A-6308-E3C8-F125-D31762D66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00BE5-B204-8234-5811-02114F6F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02D-9C8B-A54C-984A-7CB4141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20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FE757-D0BE-17FA-C117-A626D062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47AEF7-31A1-328A-D517-54036EE56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AC642-E4D5-A1D8-361E-04667E664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5250-E4E3-0540-918F-2953396C34D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D3A2D-0722-EA0D-0AA2-C0874C924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EB60F-3D8E-3E62-26A9-58CD46F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02D-9C8B-A54C-984A-7CB4141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491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8471E-2870-0BBF-BCFC-BBAB5AE4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D7068-67BC-A526-F519-81F1ED3D0B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73FA7-7393-B99D-CCCA-117847BE3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FBF9D-E883-5C12-FD2D-AE895AF00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5250-E4E3-0540-918F-2953396C34D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60FB79-A0FF-55C1-C164-8FACE89A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2C311-0B11-8C3C-6F8C-FC8BF623D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02D-9C8B-A54C-984A-7CB4141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66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BBF0-A24C-E27C-525F-5A3C24361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9324C9-8254-627E-B5A5-87B9D83AFB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5F0311-18D9-D5FA-D59F-E888B43BE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674F43-8D24-CFFE-7E4D-2F891542DC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894A0D-EF22-F553-43A4-1510F71C02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93B9E7-5DA8-ABF6-241B-964053ADE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5250-E4E3-0540-918F-2953396C34D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5F6C6B-DC72-DFD0-7AEE-E0AE32A18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B773B3-FF93-AD73-A8C0-53A8E9C37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02D-9C8B-A54C-984A-7CB4141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378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B826-3BA1-0FA1-8639-8817FE00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BDE1A6-61FE-ABB5-E77A-6B9FA5A8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5250-E4E3-0540-918F-2953396C34D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63BB2-348D-DBB9-8D35-481142D93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780A52-CE83-0093-29F7-D888C28E1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02D-9C8B-A54C-984A-7CB4141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106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04C6DD-ADF3-2D16-035C-4BC975C81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5250-E4E3-0540-918F-2953396C34D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13B83E-5ED0-6CA9-EEFF-2DB2F684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45572D-08D3-8064-512E-972839E1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02D-9C8B-A54C-984A-7CB4141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714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0AF90-1BE0-CD77-277E-D22A5A28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C6DB9A-94AF-9B81-B41E-2F155FF8F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F6A64-4865-6267-F4B7-CAD6A9E4D2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EB9BF8-1081-F616-692D-B2637FE8B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5250-E4E3-0540-918F-2953396C34D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FF2E2F-AC1B-5B7F-410F-A845A01FC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F68A8-EF93-A9ED-6329-1057F148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02D-9C8B-A54C-984A-7CB4141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36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A4C9F-4D16-F37A-06DB-DB630801C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56F70B-793B-91B1-D65F-1A26E8777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135D6-F71F-7CBD-9969-87DB4F7AC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3FC04-8C4A-96F7-F314-BA3415E79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15250-E4E3-0540-918F-2953396C34D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55E283-C743-A755-9D87-B3076E44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40589-B7BA-595C-9515-C3FB7C726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5902D-9C8B-A54C-984A-7CB4141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183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46BBF2-3B49-68E1-C311-BA6E25FAE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E0DC8-148E-4E00-B724-CC157978B2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5950-D47D-12C6-C1D9-210F97F630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215250-E4E3-0540-918F-2953396C34D6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43DC0-3E92-B2FF-76B5-39402C0AF3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3B885-63CF-0C0D-C6D8-101C9E4CF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65902D-9C8B-A54C-984A-7CB414128B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71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1726E0D-5536-5190-79D1-CDA8D3520B50}"/>
              </a:ext>
            </a:extLst>
          </p:cNvPr>
          <p:cNvGrpSpPr/>
          <p:nvPr/>
        </p:nvGrpSpPr>
        <p:grpSpPr>
          <a:xfrm>
            <a:off x="332311" y="764960"/>
            <a:ext cx="11527377" cy="4517566"/>
            <a:chOff x="188338" y="754328"/>
            <a:chExt cx="11527377" cy="45175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CE87317-8A5F-620E-E2E5-BE1FF86F33BA}"/>
                </a:ext>
              </a:extLst>
            </p:cNvPr>
            <p:cNvSpPr txBox="1"/>
            <p:nvPr/>
          </p:nvSpPr>
          <p:spPr>
            <a:xfrm>
              <a:off x="188338" y="759981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(A)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233EEE-52F4-242D-A95E-1B26EEB9F371}"/>
                </a:ext>
              </a:extLst>
            </p:cNvPr>
            <p:cNvSpPr txBox="1"/>
            <p:nvPr/>
          </p:nvSpPr>
          <p:spPr>
            <a:xfrm>
              <a:off x="5950417" y="754328"/>
              <a:ext cx="458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(B)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32D1748-EC50-AF14-1D7D-D8E005F28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9197" y="754328"/>
              <a:ext cx="2238346" cy="2282021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998D94A0-33FF-7458-492A-23A26DE499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47543" y="3036349"/>
              <a:ext cx="3068172" cy="223554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054CC8A-B490-C6E5-B46C-15C18E056C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15293" y="3036350"/>
              <a:ext cx="2238346" cy="2227636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E1F4DCAA-3FA9-878E-6EF3-4EE47F3D116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41447" y="792462"/>
              <a:ext cx="3068172" cy="2243887"/>
            </a:xfrm>
            <a:prstGeom prst="rect">
              <a:avLst/>
            </a:prstGeom>
          </p:spPr>
        </p:pic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C21FF803-D0F4-5DE6-079A-28518AAFD5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4679" y="764960"/>
            <a:ext cx="2233731" cy="2277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960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Kumar Thota</dc:creator>
  <cp:lastModifiedBy>Nikhil Kumar Thota</cp:lastModifiedBy>
  <cp:revision>3</cp:revision>
  <dcterms:created xsi:type="dcterms:W3CDTF">2025-09-26T17:46:36Z</dcterms:created>
  <dcterms:modified xsi:type="dcterms:W3CDTF">2025-09-30T18:04:55Z</dcterms:modified>
</cp:coreProperties>
</file>