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4672"/>
  </p:normalViewPr>
  <p:slideViewPr>
    <p:cSldViewPr snapToGrid="0">
      <p:cViewPr varScale="1">
        <p:scale>
          <a:sx n="142" d="100"/>
          <a:sy n="142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3D9B-9BAC-1AD3-17CF-C49CCC43D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60ECF-7C2C-EB76-E3C5-6A62347F7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7CB3D-1DFD-6A84-131B-9C3225DD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CE1-CFCE-B34A-8285-D81A5E0A906A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7793B-4DF2-C31B-E149-2E2AAACF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044E3-D796-D8E2-406E-5B2EFB23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4689-CDA9-C646-B463-EAA6D4BA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4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78EC-6D8D-731B-21B1-9C426C55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A177D-9A0D-7A4A-587D-CA47C9F02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73DC9-053E-F737-6383-A7E8E24A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CE1-CFCE-B34A-8285-D81A5E0A906A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1423D-F2E0-E6A8-61F8-B51581EC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B6AEF-335A-C34A-2E23-8373749B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4689-CDA9-C646-B463-EAA6D4BA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5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E1CCB-2DFB-5873-97EB-7BA835918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B6131-302F-AA71-AEA8-582591CB6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63FB9-E523-3069-031E-E20937C0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CE1-CFCE-B34A-8285-D81A5E0A906A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9CF26-511D-0FE3-3E33-10B5D451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6949E-40E9-FA49-2BEB-5F7736B3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4689-CDA9-C646-B463-EAA6D4BA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5E79-3A37-E9E6-0028-42037848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797E5-7A1C-1CBC-BBC0-24806CA98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A5FFB-E406-A33E-3F3F-27B7FAB4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CE1-CFCE-B34A-8285-D81A5E0A906A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D050F-EBC8-C11A-FB11-7219387B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8BE2B-B6DD-E2E2-8784-73333E42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4689-CDA9-C646-B463-EAA6D4BA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9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4C4F-B4EF-B92A-DF09-89708161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981C9-1AC8-03C3-B345-17381BB05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05E10-A04A-FA63-A639-13AEA9D2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CE1-CFCE-B34A-8285-D81A5E0A906A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568A4-F3E7-F25D-11F9-CFF7EB77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8ACE-8742-BE51-213B-9177C8EE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4689-CDA9-C646-B463-EAA6D4BA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1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5751-F9E4-1DA8-58E6-1CC4E54C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B471-FD88-ADE2-4B5B-4E55C569E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3F7EE-8FD0-3136-FF76-EDB56CDF8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AEBE2-4842-2C0F-7F20-84A401BA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CE1-CFCE-B34A-8285-D81A5E0A906A}" type="datetimeFigureOut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53D27-0531-3480-8E55-91012285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806E5-4A2F-A4A8-5FA3-1F733DD7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4689-CDA9-C646-B463-EAA6D4BA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3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E1AC-4D1A-135D-8DC4-ACA4B93A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0CADD-E9CF-DF66-4BCF-9F81F4948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6DBAE-6BE7-9F5F-A7DB-ACC3F7F1D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E02E7-2A40-914F-59A2-F7D1757F3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6C971-158F-661D-EDF0-9FDFE99A8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F228A-1D0A-8815-A1F1-9BF03C9C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CE1-CFCE-B34A-8285-D81A5E0A906A}" type="datetimeFigureOut">
              <a:rPr lang="en-US" smtClean="0"/>
              <a:t>9/27/25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0C050-2ADA-F9B7-EF8B-D58BF5B8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724CB-A510-4BB5-A687-4FE03217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4689-CDA9-C646-B463-EAA6D4BA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3C7B-B931-D99B-6230-65356D47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A531B-E384-1895-76CB-F346F351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CE1-CFCE-B34A-8285-D81A5E0A906A}" type="datetimeFigureOut">
              <a:rPr lang="en-US" smtClean="0"/>
              <a:t>9/27/25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47C76-2786-949F-CAF9-8DCC65EF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113CF-6C3B-90CF-13F3-19AB249F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4689-CDA9-C646-B463-EAA6D4BA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3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356C4-D687-F66D-CDA8-F4F541C3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CE1-CFCE-B34A-8285-D81A5E0A906A}" type="datetimeFigureOut">
              <a:rPr lang="en-US" smtClean="0"/>
              <a:t>9/27/25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E4B53-B1B2-D1E8-0899-718E5EA1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DF1B2-93BA-D54E-A1A4-322F4A10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4689-CDA9-C646-B463-EAA6D4BA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7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5772-7439-8131-66F1-E2B26E49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B383-5062-D9BC-5DB3-BB2B09DA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7A87B-61AC-109C-2490-FEA4503CB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8671D-28A7-2E39-AC2D-E74FB331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CE1-CFCE-B34A-8285-D81A5E0A906A}" type="datetimeFigureOut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C6746-E126-9BBC-D3DC-AD42A92C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CB93A-65CF-8CE9-F6FD-038FD236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4689-CDA9-C646-B463-EAA6D4BA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7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1075-66F0-3A22-8D76-B7C27150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EE01F-03BE-CE6A-CE9C-5D219A048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D4CB4-6B84-A8A9-54E2-D4293F29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8A284-E245-DD02-38FF-CB4A978D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DCE1-CFCE-B34A-8285-D81A5E0A906A}" type="datetimeFigureOut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556FC-7651-A9C5-6C4D-365E5B49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C3A27-9DF2-8BED-7C14-D74F0A56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4689-CDA9-C646-B463-EAA6D4BA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8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7C805-E184-2EE4-6B75-190D1B9C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3EE74-AC0E-6972-63E1-70E643C2B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F4E7-7F47-C188-DBF6-6F6007594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73DCE1-CFCE-B34A-8285-D81A5E0A906A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B82D-3546-E0C9-0BA6-40B58024F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17BF6-0CEB-CA2D-091D-804FBA348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894689-CDA9-C646-B463-EAA6D4BA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6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30B6DF0-57A1-474C-16AE-3EA0186D116A}"/>
              </a:ext>
            </a:extLst>
          </p:cNvPr>
          <p:cNvGrpSpPr/>
          <p:nvPr/>
        </p:nvGrpSpPr>
        <p:grpSpPr>
          <a:xfrm>
            <a:off x="3953798" y="159627"/>
            <a:ext cx="4284403" cy="6538746"/>
            <a:chOff x="3586609" y="0"/>
            <a:chExt cx="4284403" cy="65387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EB5799-A3C2-1537-D65B-85FA73E98DDB}"/>
                </a:ext>
              </a:extLst>
            </p:cNvPr>
            <p:cNvSpPr txBox="1"/>
            <p:nvPr/>
          </p:nvSpPr>
          <p:spPr>
            <a:xfrm>
              <a:off x="3586609" y="3297915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AD2CD-79D6-75AD-7163-6C6EEE4BF95C}"/>
                </a:ext>
              </a:extLst>
            </p:cNvPr>
            <p:cNvSpPr txBox="1"/>
            <p:nvPr/>
          </p:nvSpPr>
          <p:spPr>
            <a:xfrm>
              <a:off x="3588212" y="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DC4679-64A6-E120-D1A7-DB5ECBC83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0581" y="369333"/>
              <a:ext cx="3830431" cy="292858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B365E8F-2370-61CD-4D57-52452A130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0581" y="3667247"/>
              <a:ext cx="3830431" cy="2871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166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Kumar Thota</dc:creator>
  <cp:lastModifiedBy>Nikhil Kumar Thota</cp:lastModifiedBy>
  <cp:revision>4</cp:revision>
  <dcterms:created xsi:type="dcterms:W3CDTF">2025-09-17T20:31:02Z</dcterms:created>
  <dcterms:modified xsi:type="dcterms:W3CDTF">2025-09-28T23:40:34Z</dcterms:modified>
</cp:coreProperties>
</file>