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CA4F-732A-074D-A636-0C7F4FA65289}" type="datetimeFigureOut">
              <a:rPr lang="en-US" smtClean="0"/>
              <a:t>18.04.16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A821-591D-A34E-92D8-B91C2437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m-sfc-vnfs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" y="0"/>
            <a:ext cx="8010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8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m-sfc-vnfs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" y="0"/>
            <a:ext cx="8010293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>
            <a:off x="3640024" y="1043301"/>
            <a:ext cx="1428794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0567" y="858635"/>
            <a:ext cx="182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Redirection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0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m-sfc-vnfs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" y="0"/>
            <a:ext cx="8010293" cy="6858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382714" y="1202064"/>
            <a:ext cx="3446730" cy="4543203"/>
          </a:xfrm>
          <a:custGeom>
            <a:avLst/>
            <a:gdLst>
              <a:gd name="connsiteX0" fmla="*/ 2069540 w 3446730"/>
              <a:gd name="connsiteY0" fmla="*/ 2063920 h 4543203"/>
              <a:gd name="connsiteX1" fmla="*/ 2069540 w 3446730"/>
              <a:gd name="connsiteY1" fmla="*/ 2971138 h 4543203"/>
              <a:gd name="connsiteX2" fmla="*/ 2999390 w 3446730"/>
              <a:gd name="connsiteY2" fmla="*/ 2971138 h 4543203"/>
              <a:gd name="connsiteX3" fmla="*/ 2954031 w 3446730"/>
              <a:gd name="connsiteY3" fmla="*/ 2097941 h 4543203"/>
              <a:gd name="connsiteX4" fmla="*/ 3407617 w 3446730"/>
              <a:gd name="connsiteY4" fmla="*/ 2075261 h 4543203"/>
              <a:gd name="connsiteX5" fmla="*/ 3350919 w 3446730"/>
              <a:gd name="connsiteY5" fmla="*/ 3027839 h 4543203"/>
              <a:gd name="connsiteX6" fmla="*/ 2772597 w 3446730"/>
              <a:gd name="connsiteY6" fmla="*/ 3175262 h 4543203"/>
              <a:gd name="connsiteX7" fmla="*/ 2557144 w 3446730"/>
              <a:gd name="connsiteY7" fmla="*/ 4422687 h 4543203"/>
              <a:gd name="connsiteX8" fmla="*/ 550028 w 3446730"/>
              <a:gd name="connsiteY8" fmla="*/ 4456707 h 4543203"/>
              <a:gd name="connsiteX9" fmla="*/ 130462 w 3446730"/>
              <a:gd name="connsiteY9" fmla="*/ 4434027 h 4543203"/>
              <a:gd name="connsiteX10" fmla="*/ 5726 w 3446730"/>
              <a:gd name="connsiteY10" fmla="*/ 3073200 h 4543203"/>
              <a:gd name="connsiteX11" fmla="*/ 51084 w 3446730"/>
              <a:gd name="connsiteY11" fmla="*/ 1973199 h 4543203"/>
              <a:gd name="connsiteX12" fmla="*/ 311896 w 3446730"/>
              <a:gd name="connsiteY12" fmla="*/ 714434 h 4543203"/>
              <a:gd name="connsiteX13" fmla="*/ 912897 w 3446730"/>
              <a:gd name="connsiteY13" fmla="*/ 0 h 454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6730" h="4543203">
                <a:moveTo>
                  <a:pt x="2069540" y="2063920"/>
                </a:moveTo>
                <a:cubicBezTo>
                  <a:pt x="1992052" y="2441927"/>
                  <a:pt x="1914565" y="2819935"/>
                  <a:pt x="2069540" y="2971138"/>
                </a:cubicBezTo>
                <a:cubicBezTo>
                  <a:pt x="2224515" y="3122341"/>
                  <a:pt x="2851975" y="3116671"/>
                  <a:pt x="2999390" y="2971138"/>
                </a:cubicBezTo>
                <a:cubicBezTo>
                  <a:pt x="3146805" y="2825605"/>
                  <a:pt x="2885993" y="2247254"/>
                  <a:pt x="2954031" y="2097941"/>
                </a:cubicBezTo>
                <a:cubicBezTo>
                  <a:pt x="3022069" y="1948628"/>
                  <a:pt x="3341469" y="1920278"/>
                  <a:pt x="3407617" y="2075261"/>
                </a:cubicBezTo>
                <a:cubicBezTo>
                  <a:pt x="3473765" y="2230244"/>
                  <a:pt x="3456756" y="2844506"/>
                  <a:pt x="3350919" y="3027839"/>
                </a:cubicBezTo>
                <a:cubicBezTo>
                  <a:pt x="3245082" y="3211172"/>
                  <a:pt x="2904893" y="2942787"/>
                  <a:pt x="2772597" y="3175262"/>
                </a:cubicBezTo>
                <a:cubicBezTo>
                  <a:pt x="2640301" y="3407737"/>
                  <a:pt x="2927572" y="4209113"/>
                  <a:pt x="2557144" y="4422687"/>
                </a:cubicBezTo>
                <a:cubicBezTo>
                  <a:pt x="2186716" y="4636261"/>
                  <a:pt x="954475" y="4454817"/>
                  <a:pt x="550028" y="4456707"/>
                </a:cubicBezTo>
                <a:cubicBezTo>
                  <a:pt x="145581" y="4458597"/>
                  <a:pt x="221179" y="4664611"/>
                  <a:pt x="130462" y="4434027"/>
                </a:cubicBezTo>
                <a:cubicBezTo>
                  <a:pt x="39745" y="4203443"/>
                  <a:pt x="18956" y="3483338"/>
                  <a:pt x="5726" y="3073200"/>
                </a:cubicBezTo>
                <a:cubicBezTo>
                  <a:pt x="-7504" y="2663062"/>
                  <a:pt x="56" y="2366327"/>
                  <a:pt x="51084" y="1973199"/>
                </a:cubicBezTo>
                <a:cubicBezTo>
                  <a:pt x="102112" y="1580071"/>
                  <a:pt x="168260" y="1043300"/>
                  <a:pt x="311896" y="714434"/>
                </a:cubicBezTo>
                <a:cubicBezTo>
                  <a:pt x="455531" y="385567"/>
                  <a:pt x="805170" y="128522"/>
                  <a:pt x="912897" y="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497420" y="1162110"/>
            <a:ext cx="3666715" cy="4904279"/>
          </a:xfrm>
          <a:custGeom>
            <a:avLst/>
            <a:gdLst>
              <a:gd name="connsiteX0" fmla="*/ 0 w 3666715"/>
              <a:gd name="connsiteY0" fmla="*/ 69937 h 4904279"/>
              <a:gd name="connsiteX1" fmla="*/ 900420 w 3666715"/>
              <a:gd name="connsiteY1" fmla="*/ 629097 h 4904279"/>
              <a:gd name="connsiteX2" fmla="*/ 957288 w 3666715"/>
              <a:gd name="connsiteY2" fmla="*/ 4647465 h 4904279"/>
              <a:gd name="connsiteX3" fmla="*/ 3478464 w 3666715"/>
              <a:gd name="connsiteY3" fmla="*/ 4344192 h 4904279"/>
              <a:gd name="connsiteX4" fmla="*/ 3383683 w 3666715"/>
              <a:gd name="connsiteY4" fmla="*/ 3083713 h 4904279"/>
              <a:gd name="connsiteX5" fmla="*/ 2587522 w 3666715"/>
              <a:gd name="connsiteY5" fmla="*/ 2903645 h 4904279"/>
              <a:gd name="connsiteX6" fmla="*/ 2625435 w 3666715"/>
              <a:gd name="connsiteY6" fmla="*/ 2117030 h 4904279"/>
              <a:gd name="connsiteX7" fmla="*/ 2672825 w 3666715"/>
              <a:gd name="connsiteY7" fmla="*/ 2126508 h 490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6715" h="4904279">
                <a:moveTo>
                  <a:pt x="0" y="69937"/>
                </a:moveTo>
                <a:cubicBezTo>
                  <a:pt x="370436" y="-31944"/>
                  <a:pt x="740872" y="-133824"/>
                  <a:pt x="900420" y="629097"/>
                </a:cubicBezTo>
                <a:cubicBezTo>
                  <a:pt x="1059968" y="1392018"/>
                  <a:pt x="527614" y="4028283"/>
                  <a:pt x="957288" y="4647465"/>
                </a:cubicBezTo>
                <a:cubicBezTo>
                  <a:pt x="1386962" y="5266647"/>
                  <a:pt x="3074065" y="4604817"/>
                  <a:pt x="3478464" y="4344192"/>
                </a:cubicBezTo>
                <a:cubicBezTo>
                  <a:pt x="3882863" y="4083567"/>
                  <a:pt x="3532173" y="3323804"/>
                  <a:pt x="3383683" y="3083713"/>
                </a:cubicBezTo>
                <a:cubicBezTo>
                  <a:pt x="3235193" y="2843622"/>
                  <a:pt x="2713897" y="3064759"/>
                  <a:pt x="2587522" y="2903645"/>
                </a:cubicBezTo>
                <a:cubicBezTo>
                  <a:pt x="2461147" y="2742531"/>
                  <a:pt x="2611218" y="2246553"/>
                  <a:pt x="2625435" y="2117030"/>
                </a:cubicBezTo>
                <a:cubicBezTo>
                  <a:pt x="2639652" y="1987507"/>
                  <a:pt x="2672825" y="2126508"/>
                  <a:pt x="2672825" y="2126508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498218" y="1139829"/>
            <a:ext cx="5870374" cy="4591107"/>
          </a:xfrm>
          <a:custGeom>
            <a:avLst/>
            <a:gdLst>
              <a:gd name="connsiteX0" fmla="*/ 5231235 w 5870374"/>
              <a:gd name="connsiteY0" fmla="*/ 2120357 h 4591107"/>
              <a:gd name="connsiteX1" fmla="*/ 5288104 w 5870374"/>
              <a:gd name="connsiteY1" fmla="*/ 2897494 h 4591107"/>
              <a:gd name="connsiteX2" fmla="*/ 5638794 w 5870374"/>
              <a:gd name="connsiteY2" fmla="*/ 3172335 h 4591107"/>
              <a:gd name="connsiteX3" fmla="*/ 5401841 w 5870374"/>
              <a:gd name="connsiteY3" fmla="*/ 4413860 h 4591107"/>
              <a:gd name="connsiteX4" fmla="*/ 368968 w 5870374"/>
              <a:gd name="connsiteY4" fmla="*/ 4537064 h 4591107"/>
              <a:gd name="connsiteX5" fmla="*/ 378446 w 5870374"/>
              <a:gd name="connsiteY5" fmla="*/ 4328564 h 4591107"/>
              <a:gd name="connsiteX6" fmla="*/ 350012 w 5870374"/>
              <a:gd name="connsiteY6" fmla="*/ 3267108 h 4591107"/>
              <a:gd name="connsiteX7" fmla="*/ 738614 w 5870374"/>
              <a:gd name="connsiteY7" fmla="*/ 2831153 h 4591107"/>
              <a:gd name="connsiteX8" fmla="*/ 681746 w 5870374"/>
              <a:gd name="connsiteY8" fmla="*/ 2205652 h 4591107"/>
              <a:gd name="connsiteX9" fmla="*/ 1108260 w 5870374"/>
              <a:gd name="connsiteY9" fmla="*/ 2158266 h 4591107"/>
              <a:gd name="connsiteX10" fmla="*/ 1117738 w 5870374"/>
              <a:gd name="connsiteY10" fmla="*/ 2897494 h 4591107"/>
              <a:gd name="connsiteX11" fmla="*/ 482706 w 5870374"/>
              <a:gd name="connsiteY11" fmla="*/ 3267108 h 4591107"/>
              <a:gd name="connsiteX12" fmla="*/ 425837 w 5870374"/>
              <a:gd name="connsiteY12" fmla="*/ 4413860 h 4591107"/>
              <a:gd name="connsiteX13" fmla="*/ 2918578 w 5870374"/>
              <a:gd name="connsiteY13" fmla="*/ 4470723 h 4591107"/>
              <a:gd name="connsiteX14" fmla="*/ 2975447 w 5870374"/>
              <a:gd name="connsiteY14" fmla="*/ 3276586 h 4591107"/>
              <a:gd name="connsiteX15" fmla="*/ 3003881 w 5870374"/>
              <a:gd name="connsiteY15" fmla="*/ 2869062 h 4591107"/>
              <a:gd name="connsiteX16" fmla="*/ 3003881 w 5870374"/>
              <a:gd name="connsiteY16" fmla="*/ 2300425 h 4591107"/>
              <a:gd name="connsiteX17" fmla="*/ 3041793 w 5870374"/>
              <a:gd name="connsiteY17" fmla="*/ 708241 h 4591107"/>
              <a:gd name="connsiteX18" fmla="*/ 3601001 w 5870374"/>
              <a:gd name="connsiteY18" fmla="*/ 54309 h 4591107"/>
              <a:gd name="connsiteX19" fmla="*/ 3553611 w 5870374"/>
              <a:gd name="connsiteY19" fmla="*/ 82741 h 459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70374" h="4591107">
                <a:moveTo>
                  <a:pt x="5231235" y="2120357"/>
                </a:moveTo>
                <a:cubicBezTo>
                  <a:pt x="5225706" y="2421260"/>
                  <a:pt x="5220178" y="2722164"/>
                  <a:pt x="5288104" y="2897494"/>
                </a:cubicBezTo>
                <a:cubicBezTo>
                  <a:pt x="5356030" y="3072824"/>
                  <a:pt x="5619838" y="2919607"/>
                  <a:pt x="5638794" y="3172335"/>
                </a:cubicBezTo>
                <a:cubicBezTo>
                  <a:pt x="5657750" y="3425063"/>
                  <a:pt x="6280145" y="4186405"/>
                  <a:pt x="5401841" y="4413860"/>
                </a:cubicBezTo>
                <a:cubicBezTo>
                  <a:pt x="4523537" y="4641315"/>
                  <a:pt x="1206200" y="4551280"/>
                  <a:pt x="368968" y="4537064"/>
                </a:cubicBezTo>
                <a:cubicBezTo>
                  <a:pt x="-468264" y="4522848"/>
                  <a:pt x="381605" y="4540223"/>
                  <a:pt x="378446" y="4328564"/>
                </a:cubicBezTo>
                <a:cubicBezTo>
                  <a:pt x="375287" y="4116905"/>
                  <a:pt x="289984" y="3516676"/>
                  <a:pt x="350012" y="3267108"/>
                </a:cubicBezTo>
                <a:cubicBezTo>
                  <a:pt x="410040" y="3017540"/>
                  <a:pt x="683325" y="3008062"/>
                  <a:pt x="738614" y="2831153"/>
                </a:cubicBezTo>
                <a:cubicBezTo>
                  <a:pt x="793903" y="2654244"/>
                  <a:pt x="620138" y="2317800"/>
                  <a:pt x="681746" y="2205652"/>
                </a:cubicBezTo>
                <a:cubicBezTo>
                  <a:pt x="743354" y="2093504"/>
                  <a:pt x="1035595" y="2042959"/>
                  <a:pt x="1108260" y="2158266"/>
                </a:cubicBezTo>
                <a:cubicBezTo>
                  <a:pt x="1180925" y="2273573"/>
                  <a:pt x="1221997" y="2712687"/>
                  <a:pt x="1117738" y="2897494"/>
                </a:cubicBezTo>
                <a:cubicBezTo>
                  <a:pt x="1013479" y="3082301"/>
                  <a:pt x="598023" y="3014380"/>
                  <a:pt x="482706" y="3267108"/>
                </a:cubicBezTo>
                <a:cubicBezTo>
                  <a:pt x="367389" y="3519836"/>
                  <a:pt x="19858" y="4213258"/>
                  <a:pt x="425837" y="4413860"/>
                </a:cubicBezTo>
                <a:cubicBezTo>
                  <a:pt x="831816" y="4614462"/>
                  <a:pt x="2493643" y="4660269"/>
                  <a:pt x="2918578" y="4470723"/>
                </a:cubicBezTo>
                <a:cubicBezTo>
                  <a:pt x="3343513" y="4281177"/>
                  <a:pt x="2961230" y="3543530"/>
                  <a:pt x="2975447" y="3276586"/>
                </a:cubicBezTo>
                <a:cubicBezTo>
                  <a:pt x="2989664" y="3009643"/>
                  <a:pt x="2999142" y="3031755"/>
                  <a:pt x="3003881" y="2869062"/>
                </a:cubicBezTo>
                <a:cubicBezTo>
                  <a:pt x="3008620" y="2706369"/>
                  <a:pt x="2997562" y="2660562"/>
                  <a:pt x="3003881" y="2300425"/>
                </a:cubicBezTo>
                <a:cubicBezTo>
                  <a:pt x="3010200" y="1940288"/>
                  <a:pt x="2942273" y="1082594"/>
                  <a:pt x="3041793" y="708241"/>
                </a:cubicBezTo>
                <a:cubicBezTo>
                  <a:pt x="3141313" y="333888"/>
                  <a:pt x="3515698" y="158559"/>
                  <a:pt x="3601001" y="54309"/>
                </a:cubicBezTo>
                <a:cubicBezTo>
                  <a:pt x="3686304" y="-49941"/>
                  <a:pt x="3619957" y="16400"/>
                  <a:pt x="3553611" y="8274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2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m-sfc-vnfs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" y="0"/>
            <a:ext cx="8010293" cy="685800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525411" y="1134022"/>
            <a:ext cx="5919630" cy="4808845"/>
          </a:xfrm>
          <a:custGeom>
            <a:avLst/>
            <a:gdLst>
              <a:gd name="connsiteX0" fmla="*/ 5244352 w 5919630"/>
              <a:gd name="connsiteY0" fmla="*/ 2200004 h 4808845"/>
              <a:gd name="connsiteX1" fmla="*/ 5493824 w 5919630"/>
              <a:gd name="connsiteY1" fmla="*/ 4536090 h 4808845"/>
              <a:gd name="connsiteX2" fmla="*/ 288931 w 5919630"/>
              <a:gd name="connsiteY2" fmla="*/ 4422687 h 4808845"/>
              <a:gd name="connsiteX3" fmla="*/ 719837 w 5919630"/>
              <a:gd name="connsiteY3" fmla="*/ 2143303 h 4808845"/>
              <a:gd name="connsiteX4" fmla="*/ 1139404 w 5919630"/>
              <a:gd name="connsiteY4" fmla="*/ 2358767 h 4808845"/>
              <a:gd name="connsiteX5" fmla="*/ 459026 w 5919630"/>
              <a:gd name="connsiteY5" fmla="*/ 3231964 h 4808845"/>
              <a:gd name="connsiteX6" fmla="*/ 1400215 w 5919630"/>
              <a:gd name="connsiteY6" fmla="*/ 4558770 h 4808845"/>
              <a:gd name="connsiteX7" fmla="*/ 2851689 w 5919630"/>
              <a:gd name="connsiteY7" fmla="*/ 4513409 h 4808845"/>
              <a:gd name="connsiteX8" fmla="*/ 2885708 w 5919630"/>
              <a:gd name="connsiteY8" fmla="*/ 1553611 h 4808845"/>
              <a:gd name="connsiteX9" fmla="*/ 4087709 w 5919630"/>
              <a:gd name="connsiteY9" fmla="*/ 0 h 480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19630" h="4808845">
                <a:moveTo>
                  <a:pt x="5244352" y="2200004"/>
                </a:moveTo>
                <a:cubicBezTo>
                  <a:pt x="5782039" y="3182823"/>
                  <a:pt x="6319727" y="4165643"/>
                  <a:pt x="5493824" y="4536090"/>
                </a:cubicBezTo>
                <a:cubicBezTo>
                  <a:pt x="4667921" y="4906537"/>
                  <a:pt x="1084595" y="4821485"/>
                  <a:pt x="288931" y="4422687"/>
                </a:cubicBezTo>
                <a:cubicBezTo>
                  <a:pt x="-506733" y="4023889"/>
                  <a:pt x="578092" y="2487290"/>
                  <a:pt x="719837" y="2143303"/>
                </a:cubicBezTo>
                <a:cubicBezTo>
                  <a:pt x="861582" y="1799316"/>
                  <a:pt x="1182872" y="2177323"/>
                  <a:pt x="1139404" y="2358767"/>
                </a:cubicBezTo>
                <a:cubicBezTo>
                  <a:pt x="1095935" y="2540211"/>
                  <a:pt x="415558" y="2865297"/>
                  <a:pt x="459026" y="3231964"/>
                </a:cubicBezTo>
                <a:cubicBezTo>
                  <a:pt x="502494" y="3598631"/>
                  <a:pt x="1001438" y="4345196"/>
                  <a:pt x="1400215" y="4558770"/>
                </a:cubicBezTo>
                <a:cubicBezTo>
                  <a:pt x="1798992" y="4772344"/>
                  <a:pt x="2604107" y="5014269"/>
                  <a:pt x="2851689" y="4513409"/>
                </a:cubicBezTo>
                <a:cubicBezTo>
                  <a:pt x="3099271" y="4012549"/>
                  <a:pt x="2679705" y="2305846"/>
                  <a:pt x="2885708" y="1553611"/>
                </a:cubicBezTo>
                <a:cubicBezTo>
                  <a:pt x="3091711" y="801376"/>
                  <a:pt x="4087709" y="0"/>
                  <a:pt x="4087709" y="0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322" y="1950519"/>
            <a:ext cx="2506059" cy="544330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888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m-sfc-vnfs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" y="0"/>
            <a:ext cx="8010293" cy="6858000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730741" y="1111342"/>
            <a:ext cx="3390142" cy="4649227"/>
          </a:xfrm>
          <a:custGeom>
            <a:avLst/>
            <a:gdLst>
              <a:gd name="connsiteX0" fmla="*/ 0 w 3390142"/>
              <a:gd name="connsiteY0" fmla="*/ 0 h 4649227"/>
              <a:gd name="connsiteX1" fmla="*/ 623680 w 3390142"/>
              <a:gd name="connsiteY1" fmla="*/ 805156 h 4649227"/>
              <a:gd name="connsiteX2" fmla="*/ 703057 w 3390142"/>
              <a:gd name="connsiteY2" fmla="*/ 3526809 h 4649227"/>
              <a:gd name="connsiteX3" fmla="*/ 737076 w 3390142"/>
              <a:gd name="connsiteY3" fmla="*/ 4558770 h 4649227"/>
              <a:gd name="connsiteX4" fmla="*/ 3209117 w 3390142"/>
              <a:gd name="connsiteY4" fmla="*/ 4445367 h 4649227"/>
              <a:gd name="connsiteX5" fmla="*/ 3107060 w 3390142"/>
              <a:gd name="connsiteY5" fmla="*/ 3220623 h 4649227"/>
              <a:gd name="connsiteX6" fmla="*/ 2347305 w 3390142"/>
              <a:gd name="connsiteY6" fmla="*/ 2971138 h 4649227"/>
              <a:gd name="connsiteX7" fmla="*/ 2381323 w 3390142"/>
              <a:gd name="connsiteY7" fmla="*/ 2120622 h 4649227"/>
              <a:gd name="connsiteX8" fmla="*/ 2732852 w 3390142"/>
              <a:gd name="connsiteY8" fmla="*/ 2302065 h 4649227"/>
              <a:gd name="connsiteX9" fmla="*/ 2778211 w 3390142"/>
              <a:gd name="connsiteY9" fmla="*/ 2959798 h 4649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0142" h="4649227">
                <a:moveTo>
                  <a:pt x="0" y="0"/>
                </a:moveTo>
                <a:cubicBezTo>
                  <a:pt x="253252" y="108677"/>
                  <a:pt x="506504" y="217355"/>
                  <a:pt x="623680" y="805156"/>
                </a:cubicBezTo>
                <a:cubicBezTo>
                  <a:pt x="740856" y="1392957"/>
                  <a:pt x="684158" y="2901207"/>
                  <a:pt x="703057" y="3526809"/>
                </a:cubicBezTo>
                <a:cubicBezTo>
                  <a:pt x="721956" y="4152411"/>
                  <a:pt x="319399" y="4405677"/>
                  <a:pt x="737076" y="4558770"/>
                </a:cubicBezTo>
                <a:cubicBezTo>
                  <a:pt x="1154753" y="4711863"/>
                  <a:pt x="2814120" y="4668392"/>
                  <a:pt x="3209117" y="4445367"/>
                </a:cubicBezTo>
                <a:cubicBezTo>
                  <a:pt x="3604114" y="4222343"/>
                  <a:pt x="3250695" y="3466328"/>
                  <a:pt x="3107060" y="3220623"/>
                </a:cubicBezTo>
                <a:cubicBezTo>
                  <a:pt x="2963425" y="2974918"/>
                  <a:pt x="2468261" y="3154472"/>
                  <a:pt x="2347305" y="2971138"/>
                </a:cubicBezTo>
                <a:cubicBezTo>
                  <a:pt x="2226349" y="2787805"/>
                  <a:pt x="2317065" y="2232134"/>
                  <a:pt x="2381323" y="2120622"/>
                </a:cubicBezTo>
                <a:cubicBezTo>
                  <a:pt x="2445581" y="2009110"/>
                  <a:pt x="2666704" y="2162202"/>
                  <a:pt x="2732852" y="2302065"/>
                </a:cubicBezTo>
                <a:cubicBezTo>
                  <a:pt x="2799000" y="2441928"/>
                  <a:pt x="2778211" y="2959798"/>
                  <a:pt x="2778211" y="295979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97007" y="2063921"/>
            <a:ext cx="2694325" cy="601031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371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m-sfc-vnfs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" y="11340"/>
            <a:ext cx="8010293" cy="68580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382714" y="1202064"/>
            <a:ext cx="3446730" cy="4543203"/>
          </a:xfrm>
          <a:custGeom>
            <a:avLst/>
            <a:gdLst>
              <a:gd name="connsiteX0" fmla="*/ 2069540 w 3446730"/>
              <a:gd name="connsiteY0" fmla="*/ 2063920 h 4543203"/>
              <a:gd name="connsiteX1" fmla="*/ 2069540 w 3446730"/>
              <a:gd name="connsiteY1" fmla="*/ 2971138 h 4543203"/>
              <a:gd name="connsiteX2" fmla="*/ 2999390 w 3446730"/>
              <a:gd name="connsiteY2" fmla="*/ 2971138 h 4543203"/>
              <a:gd name="connsiteX3" fmla="*/ 2954031 w 3446730"/>
              <a:gd name="connsiteY3" fmla="*/ 2097941 h 4543203"/>
              <a:gd name="connsiteX4" fmla="*/ 3407617 w 3446730"/>
              <a:gd name="connsiteY4" fmla="*/ 2075261 h 4543203"/>
              <a:gd name="connsiteX5" fmla="*/ 3350919 w 3446730"/>
              <a:gd name="connsiteY5" fmla="*/ 3027839 h 4543203"/>
              <a:gd name="connsiteX6" fmla="*/ 2772597 w 3446730"/>
              <a:gd name="connsiteY6" fmla="*/ 3175262 h 4543203"/>
              <a:gd name="connsiteX7" fmla="*/ 2557144 w 3446730"/>
              <a:gd name="connsiteY7" fmla="*/ 4422687 h 4543203"/>
              <a:gd name="connsiteX8" fmla="*/ 550028 w 3446730"/>
              <a:gd name="connsiteY8" fmla="*/ 4456707 h 4543203"/>
              <a:gd name="connsiteX9" fmla="*/ 130462 w 3446730"/>
              <a:gd name="connsiteY9" fmla="*/ 4434027 h 4543203"/>
              <a:gd name="connsiteX10" fmla="*/ 5726 w 3446730"/>
              <a:gd name="connsiteY10" fmla="*/ 3073200 h 4543203"/>
              <a:gd name="connsiteX11" fmla="*/ 51084 w 3446730"/>
              <a:gd name="connsiteY11" fmla="*/ 1973199 h 4543203"/>
              <a:gd name="connsiteX12" fmla="*/ 311896 w 3446730"/>
              <a:gd name="connsiteY12" fmla="*/ 714434 h 4543203"/>
              <a:gd name="connsiteX13" fmla="*/ 912897 w 3446730"/>
              <a:gd name="connsiteY13" fmla="*/ 0 h 454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6730" h="4543203">
                <a:moveTo>
                  <a:pt x="2069540" y="2063920"/>
                </a:moveTo>
                <a:cubicBezTo>
                  <a:pt x="1992052" y="2441927"/>
                  <a:pt x="1914565" y="2819935"/>
                  <a:pt x="2069540" y="2971138"/>
                </a:cubicBezTo>
                <a:cubicBezTo>
                  <a:pt x="2224515" y="3122341"/>
                  <a:pt x="2851975" y="3116671"/>
                  <a:pt x="2999390" y="2971138"/>
                </a:cubicBezTo>
                <a:cubicBezTo>
                  <a:pt x="3146805" y="2825605"/>
                  <a:pt x="2885993" y="2247254"/>
                  <a:pt x="2954031" y="2097941"/>
                </a:cubicBezTo>
                <a:cubicBezTo>
                  <a:pt x="3022069" y="1948628"/>
                  <a:pt x="3341469" y="1920278"/>
                  <a:pt x="3407617" y="2075261"/>
                </a:cubicBezTo>
                <a:cubicBezTo>
                  <a:pt x="3473765" y="2230244"/>
                  <a:pt x="3456756" y="2844506"/>
                  <a:pt x="3350919" y="3027839"/>
                </a:cubicBezTo>
                <a:cubicBezTo>
                  <a:pt x="3245082" y="3211172"/>
                  <a:pt x="2904893" y="2942787"/>
                  <a:pt x="2772597" y="3175262"/>
                </a:cubicBezTo>
                <a:cubicBezTo>
                  <a:pt x="2640301" y="3407737"/>
                  <a:pt x="2927572" y="4209113"/>
                  <a:pt x="2557144" y="4422687"/>
                </a:cubicBezTo>
                <a:cubicBezTo>
                  <a:pt x="2186716" y="4636261"/>
                  <a:pt x="954475" y="4454817"/>
                  <a:pt x="550028" y="4456707"/>
                </a:cubicBezTo>
                <a:cubicBezTo>
                  <a:pt x="145581" y="4458597"/>
                  <a:pt x="221179" y="4664611"/>
                  <a:pt x="130462" y="4434027"/>
                </a:cubicBezTo>
                <a:cubicBezTo>
                  <a:pt x="39745" y="4203443"/>
                  <a:pt x="18956" y="3483338"/>
                  <a:pt x="5726" y="3073200"/>
                </a:cubicBezTo>
                <a:cubicBezTo>
                  <a:pt x="-7504" y="2663062"/>
                  <a:pt x="56" y="2366327"/>
                  <a:pt x="51084" y="1973199"/>
                </a:cubicBezTo>
                <a:cubicBezTo>
                  <a:pt x="102112" y="1580071"/>
                  <a:pt x="168260" y="1043300"/>
                  <a:pt x="311896" y="714434"/>
                </a:cubicBezTo>
                <a:cubicBezTo>
                  <a:pt x="455531" y="385567"/>
                  <a:pt x="805170" y="128522"/>
                  <a:pt x="912897" y="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7007" y="2063921"/>
            <a:ext cx="2694325" cy="601031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982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akis kourtis</dc:creator>
  <cp:lastModifiedBy>Irena Trajkovska</cp:lastModifiedBy>
  <cp:revision>6</cp:revision>
  <dcterms:created xsi:type="dcterms:W3CDTF">2016-03-16T08:40:18Z</dcterms:created>
  <dcterms:modified xsi:type="dcterms:W3CDTF">2016-04-18T16:10:13Z</dcterms:modified>
</cp:coreProperties>
</file>