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4"/>
  </p:notesMasterIdLst>
  <p:handoutMasterIdLst>
    <p:handoutMasterId r:id="rId15"/>
  </p:handoutMasterIdLst>
  <p:sldIdLst>
    <p:sldId id="296" r:id="rId2"/>
    <p:sldId id="297" r:id="rId3"/>
    <p:sldId id="298" r:id="rId4"/>
    <p:sldId id="299" r:id="rId5"/>
    <p:sldId id="300" r:id="rId6"/>
    <p:sldId id="302" r:id="rId7"/>
    <p:sldId id="303" r:id="rId8"/>
    <p:sldId id="301" r:id="rId9"/>
    <p:sldId id="306" r:id="rId10"/>
    <p:sldId id="304" r:id="rId11"/>
    <p:sldId id="307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2F0EC-8498-49A7-A95A-5449921F9EC7}" v="14" dt="2023-08-31T07:39:19.286"/>
    <p1510:client id="{68F8D492-D1CE-4B6D-A1B3-0FB7D534D075}" v="23" dt="2023-09-01T04:29:45.887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. NagaJyothi" userId="559c7327f56e611b" providerId="LiveId" clId="{68F8D492-D1CE-4B6D-A1B3-0FB7D534D075}"/>
    <pc:docChg chg="undo custSel addSld delSld modSld">
      <pc:chgData name="T. NagaJyothi" userId="559c7327f56e611b" providerId="LiveId" clId="{68F8D492-D1CE-4B6D-A1B3-0FB7D534D075}" dt="2023-09-01T04:51:06.112" v="144" actId="20577"/>
      <pc:docMkLst>
        <pc:docMk/>
      </pc:docMkLst>
      <pc:sldChg chg="modSp mod">
        <pc:chgData name="T. NagaJyothi" userId="559c7327f56e611b" providerId="LiveId" clId="{68F8D492-D1CE-4B6D-A1B3-0FB7D534D075}" dt="2023-09-01T04:36:22.932" v="126" actId="20577"/>
        <pc:sldMkLst>
          <pc:docMk/>
          <pc:sldMk cId="1459366218" sldId="297"/>
        </pc:sldMkLst>
        <pc:spChg chg="mod">
          <ac:chgData name="T. NagaJyothi" userId="559c7327f56e611b" providerId="LiveId" clId="{68F8D492-D1CE-4B6D-A1B3-0FB7D534D075}" dt="2023-09-01T04:36:22.932" v="126" actId="20577"/>
          <ac:spMkLst>
            <pc:docMk/>
            <pc:sldMk cId="1459366218" sldId="297"/>
            <ac:spMk id="3" creationId="{7D3A1EDC-CF41-4438-BB57-18569B953129}"/>
          </ac:spMkLst>
        </pc:spChg>
      </pc:sldChg>
      <pc:sldChg chg="modSp mod">
        <pc:chgData name="T. NagaJyothi" userId="559c7327f56e611b" providerId="LiveId" clId="{68F8D492-D1CE-4B6D-A1B3-0FB7D534D075}" dt="2023-09-01T04:39:00.561" v="129" actId="20577"/>
        <pc:sldMkLst>
          <pc:docMk/>
          <pc:sldMk cId="3728819239" sldId="298"/>
        </pc:sldMkLst>
        <pc:spChg chg="mod">
          <ac:chgData name="T. NagaJyothi" userId="559c7327f56e611b" providerId="LiveId" clId="{68F8D492-D1CE-4B6D-A1B3-0FB7D534D075}" dt="2023-09-01T04:39:00.561" v="129" actId="20577"/>
          <ac:spMkLst>
            <pc:docMk/>
            <pc:sldMk cId="3728819239" sldId="298"/>
            <ac:spMk id="23" creationId="{3E408D6E-B51C-CD4F-AC1A-15EC32AAB741}"/>
          </ac:spMkLst>
        </pc:spChg>
      </pc:sldChg>
      <pc:sldChg chg="modSp mod">
        <pc:chgData name="T. NagaJyothi" userId="559c7327f56e611b" providerId="LiveId" clId="{68F8D492-D1CE-4B6D-A1B3-0FB7D534D075}" dt="2023-09-01T04:51:06.112" v="144" actId="20577"/>
        <pc:sldMkLst>
          <pc:docMk/>
          <pc:sldMk cId="3355968451" sldId="302"/>
        </pc:sldMkLst>
        <pc:spChg chg="mod">
          <ac:chgData name="T. NagaJyothi" userId="559c7327f56e611b" providerId="LiveId" clId="{68F8D492-D1CE-4B6D-A1B3-0FB7D534D075}" dt="2023-09-01T04:51:06.112" v="144" actId="20577"/>
          <ac:spMkLst>
            <pc:docMk/>
            <pc:sldMk cId="3355968451" sldId="302"/>
            <ac:spMk id="5" creationId="{406F0932-2DA7-9DB8-8EC4-D0928BEC5CA3}"/>
          </ac:spMkLst>
        </pc:spChg>
      </pc:sldChg>
      <pc:sldChg chg="addSp delSp modSp">
        <pc:chgData name="T. NagaJyothi" userId="559c7327f56e611b" providerId="LiveId" clId="{68F8D492-D1CE-4B6D-A1B3-0FB7D534D075}" dt="2023-09-01T04:29:45.887" v="83" actId="14100"/>
        <pc:sldMkLst>
          <pc:docMk/>
          <pc:sldMk cId="3149653674" sldId="303"/>
        </pc:sldMkLst>
        <pc:spChg chg="add del mod">
          <ac:chgData name="T. NagaJyothi" userId="559c7327f56e611b" providerId="LiveId" clId="{68F8D492-D1CE-4B6D-A1B3-0FB7D534D075}" dt="2023-09-01T04:28:35.846" v="69"/>
          <ac:spMkLst>
            <pc:docMk/>
            <pc:sldMk cId="3149653674" sldId="303"/>
            <ac:spMk id="3" creationId="{5DB90E0C-4B84-0F39-777C-5787C3DD03C6}"/>
          </ac:spMkLst>
        </pc:spChg>
        <pc:spChg chg="add del mod">
          <ac:chgData name="T. NagaJyothi" userId="559c7327f56e611b" providerId="LiveId" clId="{68F8D492-D1CE-4B6D-A1B3-0FB7D534D075}" dt="2023-08-31T10:09:19.632" v="63"/>
          <ac:spMkLst>
            <pc:docMk/>
            <pc:sldMk cId="3149653674" sldId="303"/>
            <ac:spMk id="3" creationId="{BECA5048-338A-77F3-6433-640534E5E10D}"/>
          </ac:spMkLst>
        </pc:spChg>
        <pc:spChg chg="add mod">
          <ac:chgData name="T. NagaJyothi" userId="559c7327f56e611b" providerId="LiveId" clId="{68F8D492-D1CE-4B6D-A1B3-0FB7D534D075}" dt="2023-09-01T04:29:03.469" v="73" actId="21"/>
          <ac:spMkLst>
            <pc:docMk/>
            <pc:sldMk cId="3149653674" sldId="303"/>
            <ac:spMk id="6" creationId="{20B7C10A-8509-4E8E-7256-87E832D5E727}"/>
          </ac:spMkLst>
        </pc:spChg>
        <pc:picChg chg="add del mod">
          <ac:chgData name="T. NagaJyothi" userId="559c7327f56e611b" providerId="LiveId" clId="{68F8D492-D1CE-4B6D-A1B3-0FB7D534D075}" dt="2023-09-01T04:28:31.044" v="68" actId="21"/>
          <ac:picMkLst>
            <pc:docMk/>
            <pc:sldMk cId="3149653674" sldId="303"/>
            <ac:picMk id="4" creationId="{510A154F-EE0F-1E27-5C6E-C35A66C5FE86}"/>
          </ac:picMkLst>
        </pc:picChg>
        <pc:picChg chg="add del mod">
          <ac:chgData name="T. NagaJyothi" userId="559c7327f56e611b" providerId="LiveId" clId="{68F8D492-D1CE-4B6D-A1B3-0FB7D534D075}" dt="2023-09-01T04:29:03.469" v="73" actId="21"/>
          <ac:picMkLst>
            <pc:docMk/>
            <pc:sldMk cId="3149653674" sldId="303"/>
            <ac:picMk id="5" creationId="{82162B74-9770-6E0C-2DF0-E65D3BC24808}"/>
          </ac:picMkLst>
        </pc:picChg>
        <pc:picChg chg="add del mod">
          <ac:chgData name="T. NagaJyothi" userId="559c7327f56e611b" providerId="LiveId" clId="{68F8D492-D1CE-4B6D-A1B3-0FB7D534D075}" dt="2023-09-01T04:29:10.076" v="76" actId="21"/>
          <ac:picMkLst>
            <pc:docMk/>
            <pc:sldMk cId="3149653674" sldId="303"/>
            <ac:picMk id="7" creationId="{4C4E9BA5-8E0A-D27B-80B9-9454D3F768C9}"/>
          </ac:picMkLst>
        </pc:picChg>
        <pc:picChg chg="del mod">
          <ac:chgData name="T. NagaJyothi" userId="559c7327f56e611b" providerId="LiveId" clId="{68F8D492-D1CE-4B6D-A1B3-0FB7D534D075}" dt="2023-08-31T10:08:57.480" v="62" actId="21"/>
          <ac:picMkLst>
            <pc:docMk/>
            <pc:sldMk cId="3149653674" sldId="303"/>
            <ac:picMk id="1026" creationId="{4FF2AA63-2313-1823-5C6D-BCFDDC259970}"/>
          </ac:picMkLst>
        </pc:picChg>
        <pc:picChg chg="add mod">
          <ac:chgData name="T. NagaJyothi" userId="559c7327f56e611b" providerId="LiveId" clId="{68F8D492-D1CE-4B6D-A1B3-0FB7D534D075}" dt="2023-09-01T04:29:45.887" v="83" actId="14100"/>
          <ac:picMkLst>
            <pc:docMk/>
            <pc:sldMk cId="3149653674" sldId="303"/>
            <ac:picMk id="1026" creationId="{EDB8F66A-C28E-04A7-ECA2-A16E99372C66}"/>
          </ac:picMkLst>
        </pc:picChg>
      </pc:sldChg>
      <pc:sldChg chg="modSp mod">
        <pc:chgData name="T. NagaJyothi" userId="559c7327f56e611b" providerId="LiveId" clId="{68F8D492-D1CE-4B6D-A1B3-0FB7D534D075}" dt="2023-08-31T09:29:03.525" v="3" actId="20577"/>
        <pc:sldMkLst>
          <pc:docMk/>
          <pc:sldMk cId="1498904613" sldId="307"/>
        </pc:sldMkLst>
        <pc:spChg chg="mod">
          <ac:chgData name="T. NagaJyothi" userId="559c7327f56e611b" providerId="LiveId" clId="{68F8D492-D1CE-4B6D-A1B3-0FB7D534D075}" dt="2023-08-31T09:29:03.525" v="3" actId="20577"/>
          <ac:spMkLst>
            <pc:docMk/>
            <pc:sldMk cId="1498904613" sldId="307"/>
            <ac:spMk id="8" creationId="{19B49AE5-7C03-B2DE-8451-795C4F9CE2FF}"/>
          </ac:spMkLst>
        </pc:spChg>
      </pc:sldChg>
      <pc:sldChg chg="delSp modSp new del mod">
        <pc:chgData name="T. NagaJyothi" userId="559c7327f56e611b" providerId="LiveId" clId="{68F8D492-D1CE-4B6D-A1B3-0FB7D534D075}" dt="2023-08-31T11:14:07.883" v="66" actId="2696"/>
        <pc:sldMkLst>
          <pc:docMk/>
          <pc:sldMk cId="4294266638" sldId="308"/>
        </pc:sldMkLst>
        <pc:spChg chg="mod">
          <ac:chgData name="T. NagaJyothi" userId="559c7327f56e611b" providerId="LiveId" clId="{68F8D492-D1CE-4B6D-A1B3-0FB7D534D075}" dt="2023-08-31T09:34:21.280" v="21" actId="20577"/>
          <ac:spMkLst>
            <pc:docMk/>
            <pc:sldMk cId="4294266638" sldId="308"/>
            <ac:spMk id="2" creationId="{9D2EA174-5E63-FCAA-2BF1-55C9B4CFD267}"/>
          </ac:spMkLst>
        </pc:spChg>
        <pc:spChg chg="del">
          <ac:chgData name="T. NagaJyothi" userId="559c7327f56e611b" providerId="LiveId" clId="{68F8D492-D1CE-4B6D-A1B3-0FB7D534D075}" dt="2023-08-31T09:33:41.480" v="5" actId="21"/>
          <ac:spMkLst>
            <pc:docMk/>
            <pc:sldMk cId="4294266638" sldId="308"/>
            <ac:spMk id="3" creationId="{5A574BA6-20B1-1DB7-55BD-CBD03F15FE4F}"/>
          </ac:spMkLst>
        </pc:spChg>
        <pc:spChg chg="del mod">
          <ac:chgData name="T. NagaJyothi" userId="559c7327f56e611b" providerId="LiveId" clId="{68F8D492-D1CE-4B6D-A1B3-0FB7D534D075}" dt="2023-08-31T09:33:49.491" v="8" actId="21"/>
          <ac:spMkLst>
            <pc:docMk/>
            <pc:sldMk cId="4294266638" sldId="308"/>
            <ac:spMk id="4" creationId="{0E261706-B5B2-3114-B154-B85BAF8CBA5B}"/>
          </ac:spMkLst>
        </pc:spChg>
        <pc:spChg chg="mod">
          <ac:chgData name="T. NagaJyothi" userId="559c7327f56e611b" providerId="LiveId" clId="{68F8D492-D1CE-4B6D-A1B3-0FB7D534D075}" dt="2023-08-31T09:39:07.996" v="29" actId="27636"/>
          <ac:spMkLst>
            <pc:docMk/>
            <pc:sldMk cId="4294266638" sldId="308"/>
            <ac:spMk id="5" creationId="{1945A33C-EF7E-DCBF-505E-0A3044044691}"/>
          </ac:spMkLst>
        </pc:spChg>
        <pc:spChg chg="mod">
          <ac:chgData name="T. NagaJyothi" userId="559c7327f56e611b" providerId="LiveId" clId="{68F8D492-D1CE-4B6D-A1B3-0FB7D534D075}" dt="2023-08-31T09:40:09.930" v="51" actId="14100"/>
          <ac:spMkLst>
            <pc:docMk/>
            <pc:sldMk cId="4294266638" sldId="308"/>
            <ac:spMk id="6" creationId="{A345A2C9-8839-D948-6D22-162E1355B9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6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8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560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anchor="ctr">
            <a:normAutofit/>
          </a:bodyPr>
          <a:lstStyle>
            <a:lvl1pPr marL="0" indent="0">
              <a:buNone/>
              <a:defRPr sz="2400" b="1" i="0" cap="all" spc="600" baseline="0"/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/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9/1/2023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noProof="0" dirty="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noProof="0" smtClean="0"/>
              <a:t>9/1/2023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E73A-EC7C-C74F-BDE1-B9AFE6B3713A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E73A-EC7C-C74F-BDE1-B9AFE6B3713A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Staff Track</a:t>
            </a:r>
            <a:br>
              <a:rPr lang="en-US" sz="7200" dirty="0"/>
            </a:br>
            <a:r>
              <a:rPr lang="en-US" sz="7200" dirty="0"/>
              <a:t>Pro</a:t>
            </a:r>
          </a:p>
        </p:txBody>
      </p:sp>
      <p:pic>
        <p:nvPicPr>
          <p:cNvPr id="9" name="Picture Placeholder 8" descr="A group of people standing in front of a window">
            <a:extLst>
              <a:ext uri="{FF2B5EF4-FFF2-40B4-BE49-F238E27FC236}">
                <a16:creationId xmlns:a16="http://schemas.microsoft.com/office/drawing/2014/main" id="{59E51D7A-DEF4-42CC-83DE-6D857B6DFB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AA9F5-B7E3-2B3B-C974-3A78F593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45DFA-3691-0296-8B72-3A868E99706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Platform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6E8CA7-8E76-971E-B86C-1BF9D5F8589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838201" y="3174766"/>
            <a:ext cx="2867025" cy="1600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337CF8-FEC7-0915-6F91-C82D62A9638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744401" y="3050941"/>
            <a:ext cx="2476500" cy="1847850"/>
          </a:xfrm>
        </p:spPr>
      </p:pic>
    </p:spTree>
    <p:extLst>
      <p:ext uri="{BB962C8B-B14F-4D97-AF65-F5344CB8AC3E}">
        <p14:creationId xmlns:p14="http://schemas.microsoft.com/office/powerpoint/2010/main" val="18514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103192-2610-1AA9-837F-0C7EF65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B49AE5-7C03-B2DE-8451-795C4F9CE2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2438399"/>
            <a:ext cx="10904088" cy="3738563"/>
          </a:xfrm>
        </p:spPr>
        <p:txBody>
          <a:bodyPr>
            <a:normAutofit/>
          </a:bodyPr>
          <a:lstStyle/>
          <a:p>
            <a:r>
              <a:rPr lang="en-US" sz="2000" dirty="0"/>
              <a:t>My Mini project is mainly focused on the manipulating the employee details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using Java collections module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/>
              <a:t>In this Staff Track Pro it is used to maintain the details of the employee in an easy and effective way . By using this System we can  easily add ,delete , search , update, an employee , view the list of employees.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890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E16AAD-C877-2F75-18FA-1E5AAF125F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63270" y="1344706"/>
            <a:ext cx="7333129" cy="5136776"/>
          </a:xfrm>
        </p:spPr>
      </p:pic>
    </p:spTree>
    <p:extLst>
      <p:ext uri="{BB962C8B-B14F-4D97-AF65-F5344CB8AC3E}">
        <p14:creationId xmlns:p14="http://schemas.microsoft.com/office/powerpoint/2010/main" val="9038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>
            <a:normAutofit/>
          </a:bodyPr>
          <a:lstStyle/>
          <a:p>
            <a:r>
              <a:rPr lang="en-US" dirty="0"/>
              <a:t>Description.</a:t>
            </a:r>
          </a:p>
          <a:p>
            <a:r>
              <a:rPr lang="en-US" dirty="0"/>
              <a:t>Need of Project.</a:t>
            </a:r>
          </a:p>
          <a:p>
            <a:r>
              <a:rPr lang="en-US" dirty="0"/>
              <a:t>Existing System.</a:t>
            </a:r>
          </a:p>
          <a:p>
            <a:r>
              <a:rPr lang="en-US" dirty="0"/>
              <a:t>Proposed System.</a:t>
            </a:r>
          </a:p>
          <a:p>
            <a:r>
              <a:rPr lang="en-US" dirty="0"/>
              <a:t>Use Case Diagram.</a:t>
            </a:r>
          </a:p>
          <a:p>
            <a:r>
              <a:rPr lang="en-US" dirty="0"/>
              <a:t>Technology.</a:t>
            </a:r>
          </a:p>
          <a:p>
            <a:r>
              <a:rPr lang="en-US" dirty="0"/>
              <a:t>Modules.</a:t>
            </a:r>
          </a:p>
          <a:p>
            <a:r>
              <a:rPr lang="en-US" dirty="0"/>
              <a:t>Conclusion.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61117" y="1264837"/>
            <a:ext cx="4791636" cy="491212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mini project, I develop an Enhanced Staff Track Pro System using Java collections module. This system will allow you to manage a collection of employees with various attributes. I have implemented methods to perform operations on this collection of employees, including the ability to store mobile numbers, handle custom exceptions, and search for employees within an age range</a:t>
            </a:r>
            <a:r>
              <a:rPr lang="en-US" dirty="0"/>
              <a:t>.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8E854FC-C552-7FC5-23FA-FAAC8BFF179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33" r="1633" b="7705"/>
          <a:stretch/>
        </p:blipFill>
        <p:spPr>
          <a:xfrm>
            <a:off x="542925" y="571500"/>
            <a:ext cx="5553075" cy="5248275"/>
          </a:xfrm>
        </p:spPr>
      </p:pic>
    </p:spTree>
    <p:extLst>
      <p:ext uri="{BB962C8B-B14F-4D97-AF65-F5344CB8AC3E}">
        <p14:creationId xmlns:p14="http://schemas.microsoft.com/office/powerpoint/2010/main" val="37288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Project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2537012"/>
            <a:ext cx="10459122" cy="3837548"/>
          </a:xfrm>
        </p:spPr>
        <p:txBody>
          <a:bodyPr>
            <a:normAutofit/>
          </a:bodyPr>
          <a:lstStyle/>
          <a:p>
            <a:r>
              <a:rPr lang="en-US" dirty="0"/>
              <a:t>Staff Track Pro that will be developed to Maintain the details of an employee.</a:t>
            </a:r>
          </a:p>
          <a:p>
            <a:r>
              <a:rPr lang="en-US" dirty="0"/>
              <a:t>The Staff Track Pro mainly used to store and manipulate the details of an employee.</a:t>
            </a:r>
          </a:p>
          <a:p>
            <a:r>
              <a:rPr lang="en-US" dirty="0"/>
              <a:t>The Staff Track Pro System would maintain the  information about the employee this system holds the information such ac Employee Id , Employee Name, mobile no, Salary , Age, Position.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3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68792-C689-427B-B993-5FE8858931E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Disadvantage: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9413" y="1775013"/>
            <a:ext cx="5241433" cy="4213038"/>
          </a:xfrm>
        </p:spPr>
        <p:txBody>
          <a:bodyPr>
            <a:normAutofit/>
          </a:bodyPr>
          <a:lstStyle/>
          <a:p>
            <a:r>
              <a:rPr lang="en-US" dirty="0"/>
              <a:t>In Existing System the employee details are stored in a register. Storing the details in a register book is very time consuming process</a:t>
            </a:r>
          </a:p>
          <a:p>
            <a:r>
              <a:rPr lang="en-US" dirty="0"/>
              <a:t>If We want to perform the operations like add, delete , update ,find is very difficult in existing System.</a:t>
            </a:r>
          </a:p>
          <a:p>
            <a:r>
              <a:rPr lang="en-US" dirty="0"/>
              <a:t>To over come these difficulties we develop a Staff Track Pro.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555AA-2AFD-4C4E-AC01-1667CE90404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Time Consuming process. </a:t>
            </a:r>
          </a:p>
          <a:p>
            <a:r>
              <a:rPr lang="en-US" dirty="0"/>
              <a:t>Danger of  Loss of some files.</a:t>
            </a:r>
          </a:p>
          <a:p>
            <a:r>
              <a:rPr lang="en-US" dirty="0"/>
              <a:t>Manipulations on these details are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218647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6AB3-876D-506E-5C4C-C3C0F945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18FCC-1F9F-6797-D251-14B4589FE6D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6F0932-2DA7-9DB8-8EC4-D0928BEC5C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8149" y="1775013"/>
            <a:ext cx="5232698" cy="4213038"/>
          </a:xfrm>
        </p:spPr>
        <p:txBody>
          <a:bodyPr/>
          <a:lstStyle/>
          <a:p>
            <a:r>
              <a:rPr lang="en-US" dirty="0"/>
              <a:t>In this proposed System we develop a System that would provide some operations </a:t>
            </a:r>
            <a:r>
              <a:rPr lang="en-US"/>
              <a:t>to store </a:t>
            </a:r>
            <a:r>
              <a:rPr lang="en-US" dirty="0"/>
              <a:t>the details of an employee.</a:t>
            </a:r>
          </a:p>
          <a:p>
            <a:r>
              <a:rPr lang="en-US" dirty="0"/>
              <a:t>This proposed System contains some operations like add,delete,update,view all employee,search by Id.</a:t>
            </a:r>
          </a:p>
          <a:p>
            <a:r>
              <a:rPr lang="en-US" dirty="0"/>
              <a:t>By help of the above operations we can easily maintain and manipulate  the information of an employee.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D9BB4-B788-1700-8968-4977FEB05A7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Time save</a:t>
            </a:r>
          </a:p>
          <a:p>
            <a:r>
              <a:rPr lang="en-IN" dirty="0"/>
              <a:t>Easy to Modify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96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C4A6-4B89-19C6-7A70-E6FA2A3E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7C10A-8509-4E8E-7256-87E832D5E7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8F66A-C28E-04A7-ECA2-A16E9937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82" y="1550894"/>
            <a:ext cx="5002306" cy="46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65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7160C-DB48-11B5-BBB9-F76FDECF9A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Add an Employee</a:t>
            </a:r>
          </a:p>
          <a:p>
            <a:r>
              <a:rPr lang="en-IN" dirty="0"/>
              <a:t>View All Employees</a:t>
            </a:r>
            <a:endParaRPr lang="en-US" dirty="0"/>
          </a:p>
          <a:p>
            <a:r>
              <a:rPr lang="en-IN" dirty="0"/>
              <a:t>Update Employee Information</a:t>
            </a:r>
            <a:r>
              <a:rPr lang="en-US" dirty="0"/>
              <a:t>.</a:t>
            </a:r>
          </a:p>
          <a:p>
            <a:r>
              <a:rPr lang="en-IN" dirty="0"/>
              <a:t>Search By employee Id</a:t>
            </a:r>
            <a:endParaRPr lang="en-US" dirty="0"/>
          </a:p>
          <a:p>
            <a:r>
              <a:rPr lang="en-IN" dirty="0"/>
              <a:t>Delete an Employee.</a:t>
            </a:r>
          </a:p>
          <a:p>
            <a:r>
              <a:rPr lang="en-IN" dirty="0"/>
              <a:t>Calculate Total Salary.</a:t>
            </a:r>
          </a:p>
          <a:p>
            <a:r>
              <a:rPr lang="en-IN" dirty="0"/>
              <a:t>Search By Age Between Range.</a:t>
            </a:r>
          </a:p>
        </p:txBody>
      </p:sp>
    </p:spTree>
    <p:extLst>
      <p:ext uri="{BB962C8B-B14F-4D97-AF65-F5344CB8AC3E}">
        <p14:creationId xmlns:p14="http://schemas.microsoft.com/office/powerpoint/2010/main" val="84943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5309B7-DAD2-6966-9ED5-CD9326CC6FD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1497107"/>
            <a:ext cx="5042647" cy="4490944"/>
          </a:xfrm>
        </p:spPr>
        <p:txBody>
          <a:bodyPr>
            <a:normAutofit lnSpcReduction="10000"/>
          </a:bodyPr>
          <a:lstStyle/>
          <a:p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Employee: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new employee to the system. Prompt the user for input for each attribute, including the mobile number, and create a new employee entry in the collection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Employees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a list of all employees in the system, including their attributes and mobile numbers.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an Employee: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the user to search for an employee by their Employee ID, name, position, or age and display their details.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 the EmployeeNotFound custom exception if the employee is not found.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D6DE3E-0DB4-8EB2-F7AB-639B378AA1A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1407459"/>
            <a:ext cx="5042647" cy="4580591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Employee Information: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the user to update the information of an employee, given their Employee ID. Include the ability to update the mobile number.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an Employee: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employee from the system, given their Employee ID.</a:t>
            </a:r>
          </a:p>
          <a:p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Total Salary: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and display the total monthly salary expense for all employees in the system.</a:t>
            </a:r>
          </a:p>
          <a:p>
            <a:r>
              <a:rPr lang="en-US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Employees by Age Range:</a:t>
            </a: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the user to search for employees within a specified age range (e.g., between 25 and 35) and display their details.</a:t>
            </a:r>
          </a:p>
          <a:p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3262700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D9CFDCE-107C-4BA4-BAF5-1A16F67739C2}" vid="{98006FC8-790D-4EF4-A18C-2AD650A278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 business presentation</Template>
  <TotalTime>310</TotalTime>
  <Words>614</Words>
  <Application>Microsoft Office PowerPoint</Application>
  <PresentationFormat>Widescreen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Meiryo UI</vt:lpstr>
      <vt:lpstr>Arial</vt:lpstr>
      <vt:lpstr>Calibri</vt:lpstr>
      <vt:lpstr>Wingdings</vt:lpstr>
      <vt:lpstr>Minimal and Muted_ALT</vt:lpstr>
      <vt:lpstr>Staff Track Pro</vt:lpstr>
      <vt:lpstr>Contents</vt:lpstr>
      <vt:lpstr>Description</vt:lpstr>
      <vt:lpstr>Need of Project</vt:lpstr>
      <vt:lpstr>Existing System</vt:lpstr>
      <vt:lpstr>Proposed System</vt:lpstr>
      <vt:lpstr>Use Case Diagram:</vt:lpstr>
      <vt:lpstr>Modules:</vt:lpstr>
      <vt:lpstr>PowerPoint Presentation</vt:lpstr>
      <vt:lpstr>PowerPoint Presentation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Hub Connect</dc:title>
  <dc:creator>T. NagaJyothi</dc:creator>
  <cp:lastModifiedBy>T. NagaJyothi</cp:lastModifiedBy>
  <cp:revision>3</cp:revision>
  <dcterms:created xsi:type="dcterms:W3CDTF">2023-08-30T06:04:33Z</dcterms:created>
  <dcterms:modified xsi:type="dcterms:W3CDTF">2023-09-01T04:51:13Z</dcterms:modified>
</cp:coreProperties>
</file>