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1" r:id="rId4"/>
    <p:sldId id="27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A5B3D-422D-4E3A-9BBA-0B8CB79CF1D3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48B9-5038-4E53-9D47-CDFBBE3A7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A841-9E5D-48A4-AB18-348726E0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72C0A-4E09-43E6-9B2D-7E2B0E47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399A-452C-4C2F-AE3F-6CDFB5C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DF9D-34DD-4DEA-A84E-DD35732B7620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0A7C-3AC8-4957-99B6-6F004534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3401-EBBB-46B9-AB85-40F39336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F2FA-5769-4348-AD1A-C862A4C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FA8D6-45D2-47B2-B50E-BEC96EBB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4FAD-A311-41E3-84BE-38DF9879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82E0-F5F3-42A9-A229-1C165801EA67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F4A7-26DA-4026-9DA3-AD8A21A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FB4B-7FA5-44C2-87F7-0777C3CD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4581E-799E-4613-BDED-D780C2A8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4591D-F09E-41CA-AEB9-A78AB61B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E723-670C-44BF-A140-1DCF3AB8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0B23-8E92-4911-ADD7-9C2C5D033284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697D-0229-408C-A18C-9DC5CE55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CEA93-614D-42DA-B035-BF85408A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E4E2-3DDD-47D3-A0E2-F0C99918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7F-AA20-4B7A-8D7B-CA21E8FC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42B8-9067-4506-A988-4FE210FE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2E75-2BAE-49CE-B81F-C27B4769489B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1EF3-9DF4-45A4-BCC0-6E64744D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6520-BF70-492A-B4C9-DF5AFE46F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1A5D-BCD6-403B-9A7B-DFEC1307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53E2-2BE6-41C0-A14F-3A1AF9E11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E05C-1727-4946-9DEB-35CEE353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3555-3F62-4344-A6D3-654156DD3E68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3873-569A-4609-B72A-7FC3F3B1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47F2-C090-4C4D-8936-6BD20D58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CA14-E472-4777-8CA5-3BD3B401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BBC7-10EB-47E6-BC6C-E244B1C01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2FDBA-ECFF-4373-B764-A1A5D03F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85A7-924E-4C0B-A692-175D83BB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AF66-AD7A-45A5-B3CE-E520CECCC31A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CE34-D085-4B28-8425-7C29527C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37546-71E3-46FE-8C62-4A9876D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AFDA-A7DE-4624-89ED-8B9FFA77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8875-9E51-46C2-BD57-51079203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C4A4-CFC9-4564-B0DA-E832847C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AB379-FC7A-48AB-9B84-64FFC6FDD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09798-BBA4-487F-9D28-5F92A8B2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42621-BE3F-441E-AA38-8F6CAA46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7D97-49E3-411B-A948-4016857F91E6}" type="datetime1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60308-B01E-4C67-96E7-E0CD5669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D2AFF-5B43-4E71-919A-ECF05E4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B693-BB09-437F-8400-2E5608CD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5C07C-D4CD-42D7-8548-7353C15E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847A-A5AA-4792-88BA-BD18F8FF48BC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C0197-FD19-4206-A8D3-809B375D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7140F-8390-4917-966E-37D44DC7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5853F-5352-4B6D-9418-F3AD1C4C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4F4C-2F35-445A-97C5-7E8CE2B91399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014CA-D344-4A2C-BFD9-7C30F424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D1F27-7DF8-4EA9-BC5D-62213EE5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47CF-B333-4848-A340-80BD0629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AB0B-7F0F-491C-9E31-96E6510C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94A63-AEE3-4366-A889-081ABA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576B4-399D-4865-A84D-85692C69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D5FA-23C0-4447-9638-2985F88C0701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198C5-F8F1-42ED-AAA8-C1DD2AA3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4584-6E86-4FD6-8041-30C0E52E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DEC0-BD56-4EDE-AEF2-A2981EDD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7F5F1-7995-4A58-877A-9C0B72705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C707-8E4A-41F5-A057-FB2FD9D6E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F4C9-598A-484C-91BC-D85D37DA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CBF5-D660-4D16-B324-92307BA8146E}" type="datetime1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6E44-969C-4DA1-AB03-9D489F15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91C7-67FF-4046-AE7E-1DF34DB0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8C03A-1EE4-4BE8-9FA0-E5331927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04ABE-F910-4E5B-AAF1-7CF63598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EFCA-2248-4158-87BD-305A25C9D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E2530-5AC8-4090-A09B-A679845967F2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F8A6-5948-40D8-9F59-896D17570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C2D2-1757-4D16-9050-FBDC81C8B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9C4E-41B7-47A3-9F45-D06826C01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589F-8F31-429D-92F0-73598A02E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HW#4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3B3F2-460C-469D-A215-9B3A0C7A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Dit Dejphachon #6131765321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DAB62-543F-4734-8D0A-47D61E7D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44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112020-7760-4047-8EDF-637DFDAF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49" y="1483201"/>
            <a:ext cx="4556374" cy="38915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395577-11AA-41DE-A8CA-C201B1D4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025" y="1453620"/>
            <a:ext cx="4265226" cy="38920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CC5484-0BB3-4766-8D12-57487E5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397F6-9AB2-4C53-986A-2A58DD00FA07}"/>
              </a:ext>
            </a:extLst>
          </p:cNvPr>
          <p:cNvSpPr txBox="1"/>
          <p:nvPr/>
        </p:nvSpPr>
        <p:spPr>
          <a:xfrm>
            <a:off x="3048000" y="5595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9: Comparison between Student version and Research result at mode#44</a:t>
            </a:r>
          </a:p>
        </p:txBody>
      </p:sp>
    </p:spTree>
    <p:extLst>
      <p:ext uri="{BB962C8B-B14F-4D97-AF65-F5344CB8AC3E}">
        <p14:creationId xmlns:p14="http://schemas.microsoft.com/office/powerpoint/2010/main" val="369562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BEABE7-BAB6-403B-8AA6-85CACE39A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894796"/>
                  </p:ext>
                </p:extLst>
              </p:nvPr>
            </p:nvGraphicFramePr>
            <p:xfrm>
              <a:off x="1299633" y="2644140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Young's modulus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dirty="0"/>
                            <a:t>)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Poisson’s Ration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7BEABE7-BAB6-403B-8AA6-85CACE39AC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894796"/>
                  </p:ext>
                </p:extLst>
              </p:nvPr>
            </p:nvGraphicFramePr>
            <p:xfrm>
              <a:off x="1299633" y="2644140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132258" r="-3282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236066" r="-328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336066" r="-328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DC22D1E-B437-4F9A-9FDA-C4CD2EC9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66" y="749900"/>
            <a:ext cx="5994400" cy="5980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80D81-392F-4855-91F9-EC41CB2C9E64}"/>
              </a:ext>
            </a:extLst>
          </p:cNvPr>
          <p:cNvSpPr txBox="1"/>
          <p:nvPr/>
        </p:nvSpPr>
        <p:spPr>
          <a:xfrm>
            <a:off x="9063789" y="5630778"/>
            <a:ext cx="229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Square case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2E8770-0606-4EE0-A1B7-7C85ECE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FCE8DB-221D-4EA5-B67B-3DC927707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77220"/>
              </p:ext>
            </p:extLst>
          </p:nvPr>
        </p:nvGraphicFramePr>
        <p:xfrm>
          <a:off x="654049" y="3854454"/>
          <a:ext cx="4102100" cy="28441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5525">
                  <a:extLst>
                    <a:ext uri="{9D8B030D-6E8A-4147-A177-3AD203B41FA5}">
                      <a16:colId xmlns:a16="http://schemas.microsoft.com/office/drawing/2014/main" val="3485349016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329729059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83175294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1663203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Squ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 case (Hz)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Rect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 case (Hz)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 Ratio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Ratio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2735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10968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19786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53098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58056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5209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8AD913-E536-4FF9-B872-FD400A9835E8}"/>
              </a:ext>
            </a:extLst>
          </p:cNvPr>
          <p:cNvSpPr txBox="1"/>
          <p:nvPr/>
        </p:nvSpPr>
        <p:spPr>
          <a:xfrm>
            <a:off x="654049" y="3320273"/>
            <a:ext cx="4102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dirty="0">
                <a:effectLst/>
                <a:latin typeface="+mj-lt"/>
              </a:rPr>
              <a:t>Base case =&gt; Problem#1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577D9D7-8D4E-4A21-9F6E-32B4AB9A8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118220"/>
                  </p:ext>
                </p:extLst>
              </p:nvPr>
            </p:nvGraphicFramePr>
            <p:xfrm>
              <a:off x="654049" y="1453621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Young's modulus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dirty="0"/>
                            <a:t>)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𝑃𝑎</m:t>
                              </m:r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Poisson’s Ration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 [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9577D9D7-8D4E-4A21-9F6E-32B4AB9A82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118220"/>
                  </p:ext>
                </p:extLst>
              </p:nvPr>
            </p:nvGraphicFramePr>
            <p:xfrm>
              <a:off x="654049" y="1453621"/>
              <a:ext cx="3708400" cy="1569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02467">
                      <a:extLst>
                        <a:ext uri="{9D8B030D-6E8A-4147-A177-3AD203B41FA5}">
                          <a16:colId xmlns:a16="http://schemas.microsoft.com/office/drawing/2014/main" val="937321190"/>
                        </a:ext>
                      </a:extLst>
                    </a:gridCol>
                    <a:gridCol w="905933">
                      <a:extLst>
                        <a:ext uri="{9D8B030D-6E8A-4147-A177-3AD203B41FA5}">
                          <a16:colId xmlns:a16="http://schemas.microsoft.com/office/drawing/2014/main" val="31265684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Material Properties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563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136066" r="-3282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200e9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040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236066" r="-328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4090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" t="-336066" r="-328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0565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87E0026-0454-47F3-B53C-B3A59175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8058"/>
            <a:ext cx="5437685" cy="6251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6F72F-ACAD-4DEE-9D6D-C360EC007870}"/>
              </a:ext>
            </a:extLst>
          </p:cNvPr>
          <p:cNvSpPr txBox="1"/>
          <p:nvPr/>
        </p:nvSpPr>
        <p:spPr>
          <a:xfrm>
            <a:off x="9063789" y="5630778"/>
            <a:ext cx="24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Rectangle case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40B4DD-3220-4920-AB03-1D05944E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Problem#3 =&gt; Diagonal square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8F144A-A6DE-4048-8CCE-68B96FF1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6721"/>
              </p:ext>
            </p:extLst>
          </p:nvPr>
        </p:nvGraphicFramePr>
        <p:xfrm>
          <a:off x="6690360" y="1453621"/>
          <a:ext cx="3291840" cy="40938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7911932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78564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09949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Fix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Dia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Ratio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135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9168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818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00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0433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006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3695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971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33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1463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2001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239646-CFA1-4251-921A-04CB2026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20" y="1203437"/>
            <a:ext cx="4971112" cy="5526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BD0BC-C63D-40CB-9626-2811ED3E9CDC}"/>
              </a:ext>
            </a:extLst>
          </p:cNvPr>
          <p:cNvSpPr txBox="1"/>
          <p:nvPr/>
        </p:nvSpPr>
        <p:spPr>
          <a:xfrm>
            <a:off x="1887355" y="64886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Diagonal square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6D554-46FC-41E8-BF9D-14EFF73B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2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Problem#3 =&gt; </a:t>
            </a:r>
            <a:r>
              <a:rPr lang="en-US" sz="3600" dirty="0"/>
              <a:t>Diagonal rectangle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8F144A-A6DE-4048-8CCE-68B96FF1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7998"/>
              </p:ext>
            </p:extLst>
          </p:nvPr>
        </p:nvGraphicFramePr>
        <p:xfrm>
          <a:off x="6902026" y="1331941"/>
          <a:ext cx="3291840" cy="47986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7911932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78564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0994950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Fix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Rect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Dia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  <a:latin typeface="+mj-lt"/>
                        </a:rPr>
                        <a:t>Rect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Ratio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135587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28.79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91687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45.43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15.83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81833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73.45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22.96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0035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82.16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04334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96.52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51.48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0063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111.95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60.93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36958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112.24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67.58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97136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123.94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81.50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331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137.43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83.26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14639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138.01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2001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239646-CFA1-4251-921A-04CB202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3437"/>
            <a:ext cx="5427753" cy="5526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F893-9165-4655-9FEE-1BA139947FF7}"/>
              </a:ext>
            </a:extLst>
          </p:cNvPr>
          <p:cNvSpPr txBox="1"/>
          <p:nvPr/>
        </p:nvSpPr>
        <p:spPr>
          <a:xfrm>
            <a:off x="1887355" y="64886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Diagonal rectangle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24A73-0258-47B4-A83D-F5C13EE4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2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9F1481-993A-4FB4-BEFE-813AE527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0364"/>
              </p:ext>
            </p:extLst>
          </p:nvPr>
        </p:nvGraphicFramePr>
        <p:xfrm>
          <a:off x="6662473" y="688474"/>
          <a:ext cx="3291840" cy="50692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179119327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785640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4099495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Fix </a:t>
                      </a:r>
                      <a:r>
                        <a:rPr lang="en-US" sz="16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Free </a:t>
                      </a:r>
                      <a:r>
                        <a:rPr lang="en-US" sz="1600" b="1" u="none" strike="noStrike" dirty="0" err="1">
                          <a:effectLst/>
                          <a:latin typeface="+mj-lt"/>
                        </a:rPr>
                        <a:t>Squ</a:t>
                      </a:r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 case (Hz)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j-lt"/>
                        </a:rPr>
                        <a:t>Ratio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11355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59168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28183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590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2043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01006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3695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69713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433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1463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2001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EF4C65-3AB4-4945-B5E8-AD024FE2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73" y="1155311"/>
            <a:ext cx="4691327" cy="5574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82276-8766-4E3C-9465-39779D62C301}"/>
              </a:ext>
            </a:extLst>
          </p:cNvPr>
          <p:cNvSpPr txBox="1"/>
          <p:nvPr/>
        </p:nvSpPr>
        <p:spPr>
          <a:xfrm>
            <a:off x="1951523" y="6488668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5: Free square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559E9-5027-4FEA-9E80-2FDC800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11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89E192-C46A-4D09-B733-5AD1D574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24050"/>
            <a:ext cx="4742815" cy="36607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E2E6C-5E43-4845-AD18-66D427F3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15" y="1943100"/>
            <a:ext cx="3771265" cy="34517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97C21-D3D2-4308-9813-B4A5A262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CBD0B-683E-466F-A54E-FB99828AD960}"/>
              </a:ext>
            </a:extLst>
          </p:cNvPr>
          <p:cNvSpPr txBox="1"/>
          <p:nvPr/>
        </p:nvSpPr>
        <p:spPr>
          <a:xfrm>
            <a:off x="4182745" y="5704960"/>
            <a:ext cx="3699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6: Comparison between Student version and Research result at mode#11 </a:t>
            </a:r>
          </a:p>
        </p:txBody>
      </p:sp>
    </p:spTree>
    <p:extLst>
      <p:ext uri="{BB962C8B-B14F-4D97-AF65-F5344CB8AC3E}">
        <p14:creationId xmlns:p14="http://schemas.microsoft.com/office/powerpoint/2010/main" val="184114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12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8BAD99-CAC9-4F95-92D2-DC27445D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309"/>
            <a:ext cx="4835207" cy="40267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E7F8BB-4AB2-45AA-ABD1-5C565896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95" y="1676309"/>
            <a:ext cx="4555637" cy="40267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2A03D-BA99-445E-9B76-6B2A4F58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CE850-F89D-42E2-996A-AA48B635714E}"/>
              </a:ext>
            </a:extLst>
          </p:cNvPr>
          <p:cNvSpPr txBox="1"/>
          <p:nvPr/>
        </p:nvSpPr>
        <p:spPr>
          <a:xfrm>
            <a:off x="3048000" y="57100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7: Comparison between Student version and Research result at mode#12 </a:t>
            </a:r>
          </a:p>
        </p:txBody>
      </p:sp>
    </p:spTree>
    <p:extLst>
      <p:ext uri="{BB962C8B-B14F-4D97-AF65-F5344CB8AC3E}">
        <p14:creationId xmlns:p14="http://schemas.microsoft.com/office/powerpoint/2010/main" val="116880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EAA8-2E54-40ED-9DC1-A3966A0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58"/>
            <a:ext cx="10515600" cy="1325563"/>
          </a:xfrm>
        </p:spPr>
        <p:txBody>
          <a:bodyPr/>
          <a:lstStyle/>
          <a:p>
            <a:r>
              <a:rPr lang="en-US" dirty="0"/>
              <a:t>Problem#5 </a:t>
            </a:r>
            <a:r>
              <a:rPr lang="en-US" sz="3200" dirty="0"/>
              <a:t>=&gt; Mode = 22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1CA0AB-006B-47DD-BE53-776A7EF7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4" y="1774825"/>
            <a:ext cx="5549906" cy="4121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571CB6-673E-4C12-B2FD-F4B90DC7B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878" y="1774825"/>
            <a:ext cx="4348798" cy="41231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AB92E-0A93-4915-B169-A1A25714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9C4E-41B7-47A3-9F45-D06826C01865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64089-5046-4243-B1D7-B233B3764425}"/>
              </a:ext>
            </a:extLst>
          </p:cNvPr>
          <p:cNvSpPr txBox="1"/>
          <p:nvPr/>
        </p:nvSpPr>
        <p:spPr>
          <a:xfrm>
            <a:off x="3048000" y="60311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8: Comparison between Student version and Research result at mode#22 </a:t>
            </a:r>
          </a:p>
        </p:txBody>
      </p:sp>
    </p:spTree>
    <p:extLst>
      <p:ext uri="{BB962C8B-B14F-4D97-AF65-F5344CB8AC3E}">
        <p14:creationId xmlns:p14="http://schemas.microsoft.com/office/powerpoint/2010/main" val="226377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367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HW#4</vt:lpstr>
      <vt:lpstr>Problem#1</vt:lpstr>
      <vt:lpstr>Problem#2</vt:lpstr>
      <vt:lpstr>Problem#3 =&gt; Diagonal square</vt:lpstr>
      <vt:lpstr>Problem#3 =&gt; Diagonal rectangle</vt:lpstr>
      <vt:lpstr>Problem#4</vt:lpstr>
      <vt:lpstr>Problem#5 =&gt; Mode = 11</vt:lpstr>
      <vt:lpstr>Problem#5 =&gt; Mode = 12</vt:lpstr>
      <vt:lpstr>Problem#5 =&gt; Mode = 22</vt:lpstr>
      <vt:lpstr>Problem#5 =&gt; Mode = 44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HW#4</dc:title>
  <dc:creator>Dit Dejphachon</dc:creator>
  <cp:lastModifiedBy>Dit Dejphachon</cp:lastModifiedBy>
  <cp:revision>2</cp:revision>
  <dcterms:created xsi:type="dcterms:W3CDTF">2022-02-16T15:28:00Z</dcterms:created>
  <dcterms:modified xsi:type="dcterms:W3CDTF">2022-02-17T15:18:59Z</dcterms:modified>
</cp:coreProperties>
</file>