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8"/>
  </p:notesMasterIdLst>
  <p:sldIdLst>
    <p:sldId id="256" r:id="rId2"/>
    <p:sldId id="274" r:id="rId3"/>
    <p:sldId id="257" r:id="rId4"/>
    <p:sldId id="258" r:id="rId5"/>
    <p:sldId id="259" r:id="rId6"/>
    <p:sldId id="260" r:id="rId7"/>
    <p:sldId id="261" r:id="rId8"/>
    <p:sldId id="262" r:id="rId9"/>
    <p:sldId id="263" r:id="rId10"/>
    <p:sldId id="273" r:id="rId11"/>
    <p:sldId id="266" r:id="rId12"/>
    <p:sldId id="267" r:id="rId13"/>
    <p:sldId id="268" r:id="rId14"/>
    <p:sldId id="270" r:id="rId15"/>
    <p:sldId id="272" r:id="rId16"/>
    <p:sldId id="27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D85"/>
    <a:srgbClr val="0B565F"/>
    <a:srgbClr val="887571"/>
    <a:srgbClr val="788083"/>
    <a:srgbClr val="B8B8B8"/>
    <a:srgbClr val="7D8D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4518B2-12B6-4032-8592-6B8CDA4B79D5}">
  <a:tblStyle styleId="{B24518B2-12B6-4032-8592-6B8CDA4B79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78" d="100"/>
          <a:sy n="78" d="100"/>
        </p:scale>
        <p:origin x="14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e77df665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e77df665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e9f9bab04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e9f9bab04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ea10be0a07_0_17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ea10be0a07_0_17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e9f9bab04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e9f9bab04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ea10be0a0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ea10be0a0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e893def0f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e893def0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cebe96f65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cebe96f6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ce893def0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ce893def0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e893def0f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e893def0f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ce893def0f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ce893def0f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ce893def0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ce893def0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ce893def0f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ce893def0f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e9f9bab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e9f9bab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08649" y="-1366940"/>
            <a:ext cx="14925419" cy="8916341"/>
            <a:chOff x="-3508649" y="-1366940"/>
            <a:chExt cx="14925419" cy="8916341"/>
          </a:xfrm>
        </p:grpSpPr>
        <p:sp>
          <p:nvSpPr>
            <p:cNvPr id="10" name="Google Shape;10;p2"/>
            <p:cNvSpPr/>
            <p:nvPr/>
          </p:nvSpPr>
          <p:spPr>
            <a:xfrm rot="-5400000">
              <a:off x="1194571" y="4689886"/>
              <a:ext cx="3037168" cy="220418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758191">
              <a:off x="6593862" y="4140295"/>
              <a:ext cx="4508497" cy="2463427"/>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907924">
              <a:off x="-3133859" y="3163708"/>
              <a:ext cx="4652256" cy="352832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407657">
              <a:off x="-558811" y="-647633"/>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rot="-2365545">
              <a:off x="6421168" y="4217542"/>
              <a:ext cx="669716" cy="772519"/>
              <a:chOff x="2963892" y="6575936"/>
              <a:chExt cx="378131" cy="436191"/>
            </a:xfrm>
          </p:grpSpPr>
          <p:sp>
            <p:nvSpPr>
              <p:cNvPr id="15" name="Google Shape;15;p2"/>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172230" flipH="1">
              <a:off x="5242781" y="-662942"/>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02924" y="-549775"/>
              <a:ext cx="2769161" cy="2325678"/>
            </a:xfrm>
            <a:custGeom>
              <a:avLst/>
              <a:gdLst/>
              <a:ahLst/>
              <a:cxnLst/>
              <a:rect l="l" t="t" r="r" b="b"/>
              <a:pathLst>
                <a:path w="58139" h="48828" fill="none" extrusionOk="0">
                  <a:moveTo>
                    <a:pt x="3263" y="5298"/>
                  </a:moveTo>
                  <a:cubicBezTo>
                    <a:pt x="3465" y="4953"/>
                    <a:pt x="3691" y="4620"/>
                    <a:pt x="3929" y="4286"/>
                  </a:cubicBezTo>
                  <a:cubicBezTo>
                    <a:pt x="5739" y="1774"/>
                    <a:pt x="8906" y="0"/>
                    <a:pt x="11930" y="703"/>
                  </a:cubicBezTo>
                  <a:cubicBezTo>
                    <a:pt x="14740" y="1345"/>
                    <a:pt x="16669" y="3846"/>
                    <a:pt x="18943" y="5632"/>
                  </a:cubicBezTo>
                  <a:cubicBezTo>
                    <a:pt x="22598" y="8430"/>
                    <a:pt x="27313" y="9466"/>
                    <a:pt x="31802" y="8453"/>
                  </a:cubicBezTo>
                  <a:cubicBezTo>
                    <a:pt x="34802" y="7751"/>
                    <a:pt x="37541" y="6156"/>
                    <a:pt x="40553" y="5596"/>
                  </a:cubicBezTo>
                  <a:cubicBezTo>
                    <a:pt x="46566" y="4465"/>
                    <a:pt x="52793" y="8120"/>
                    <a:pt x="55293" y="13573"/>
                  </a:cubicBezTo>
                  <a:cubicBezTo>
                    <a:pt x="58139" y="19788"/>
                    <a:pt x="56531" y="27134"/>
                    <a:pt x="52757" y="32599"/>
                  </a:cubicBezTo>
                  <a:cubicBezTo>
                    <a:pt x="50947" y="35219"/>
                    <a:pt x="48518" y="37600"/>
                    <a:pt x="45447" y="38457"/>
                  </a:cubicBezTo>
                  <a:cubicBezTo>
                    <a:pt x="43113" y="39124"/>
                    <a:pt x="40613" y="38862"/>
                    <a:pt x="38196" y="39195"/>
                  </a:cubicBezTo>
                  <a:cubicBezTo>
                    <a:pt x="35541" y="39564"/>
                    <a:pt x="33028" y="40672"/>
                    <a:pt x="30957" y="42374"/>
                  </a:cubicBezTo>
                  <a:cubicBezTo>
                    <a:pt x="29599" y="43494"/>
                    <a:pt x="28456" y="44851"/>
                    <a:pt x="27039" y="45875"/>
                  </a:cubicBezTo>
                  <a:cubicBezTo>
                    <a:pt x="22932" y="48827"/>
                    <a:pt x="16681" y="48280"/>
                    <a:pt x="13157" y="44648"/>
                  </a:cubicBezTo>
                  <a:cubicBezTo>
                    <a:pt x="10275" y="41672"/>
                    <a:pt x="9371" y="37374"/>
                    <a:pt x="8275" y="33373"/>
                  </a:cubicBezTo>
                  <a:cubicBezTo>
                    <a:pt x="6918" y="28420"/>
                    <a:pt x="3144" y="25134"/>
                    <a:pt x="1608" y="20479"/>
                  </a:cubicBezTo>
                  <a:cubicBezTo>
                    <a:pt x="0" y="15657"/>
                    <a:pt x="584" y="9704"/>
                    <a:pt x="3263" y="5298"/>
                  </a:cubicBezTo>
                  <a:close/>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28975" y="-1989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21" name="Google Shape;21;p2"/>
            <p:cNvSpPr/>
            <p:nvPr/>
          </p:nvSpPr>
          <p:spPr>
            <a:xfrm rot="-2700000">
              <a:off x="-1130977" y="4115474"/>
              <a:ext cx="2779025" cy="1337926"/>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nvGrpSpPr>
            <p:cNvPr id="22" name="Google Shape;22;p2"/>
            <p:cNvGrpSpPr/>
            <p:nvPr/>
          </p:nvGrpSpPr>
          <p:grpSpPr>
            <a:xfrm>
              <a:off x="7389699" y="4273399"/>
              <a:ext cx="1498599" cy="1022076"/>
              <a:chOff x="7331424" y="4350049"/>
              <a:chExt cx="1498599" cy="1022076"/>
            </a:xfrm>
          </p:grpSpPr>
          <p:sp>
            <p:nvSpPr>
              <p:cNvPr id="23" name="Google Shape;23;p2"/>
              <p:cNvSpPr/>
              <p:nvPr/>
            </p:nvSpPr>
            <p:spPr>
              <a:xfrm>
                <a:off x="7331424" y="4350049"/>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4472" y="4440332"/>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89949" y="4520471"/>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82281" y="4662253"/>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639561" y="4785725"/>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36368" y="4866610"/>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822473" y="4921130"/>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97540" y="5016073"/>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28604" y="5113478"/>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90321" y="5175643"/>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Google Shape;33;p2"/>
          <p:cNvSpPr txBox="1">
            <a:spLocks noGrp="1"/>
          </p:cNvSpPr>
          <p:nvPr>
            <p:ph type="ctrTitle"/>
          </p:nvPr>
        </p:nvSpPr>
        <p:spPr>
          <a:xfrm>
            <a:off x="973400" y="1600125"/>
            <a:ext cx="6725400" cy="1905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a:latin typeface="Convergence"/>
                <a:ea typeface="Convergence"/>
                <a:cs typeface="Convergence"/>
                <a:sym typeface="Convergen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973400" y="3458788"/>
            <a:ext cx="4686900" cy="43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4"/>
              </a:buClr>
              <a:buSzPts val="2800"/>
              <a:buNone/>
              <a:defRPr sz="1800">
                <a:solidFill>
                  <a:schemeClr val="dk1"/>
                </a:solidFill>
                <a:latin typeface="PT Sans Caption"/>
                <a:ea typeface="PT Sans Caption"/>
                <a:cs typeface="PT Sans Caption"/>
                <a:sym typeface="PT Sans Caption"/>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282"/>
        <p:cNvGrpSpPr/>
        <p:nvPr/>
      </p:nvGrpSpPr>
      <p:grpSpPr>
        <a:xfrm>
          <a:off x="0" y="0"/>
          <a:ext cx="0" cy="0"/>
          <a:chOff x="0" y="0"/>
          <a:chExt cx="0" cy="0"/>
        </a:xfrm>
      </p:grpSpPr>
      <p:sp>
        <p:nvSpPr>
          <p:cNvPr id="283" name="Google Shape;283;p15"/>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84" name="Google Shape;284;p15"/>
          <p:cNvGrpSpPr/>
          <p:nvPr/>
        </p:nvGrpSpPr>
        <p:grpSpPr>
          <a:xfrm>
            <a:off x="-4713323" y="-2837079"/>
            <a:ext cx="14709558" cy="9811980"/>
            <a:chOff x="-4713323" y="-2837079"/>
            <a:chExt cx="14709558" cy="9811980"/>
          </a:xfrm>
        </p:grpSpPr>
        <p:sp>
          <p:nvSpPr>
            <p:cNvPr id="285" name="Google Shape;285;p15"/>
            <p:cNvSpPr/>
            <p:nvPr/>
          </p:nvSpPr>
          <p:spPr>
            <a:xfrm rot="-9031361">
              <a:off x="-3325776"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rot="-9195659" flipH="1">
              <a:off x="-4122132" y="-1906426"/>
              <a:ext cx="5046559" cy="3827363"/>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9723690">
              <a:off x="-1103954" y="4449058"/>
              <a:ext cx="2960263" cy="498456"/>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288" name="Google Shape;288;p15"/>
            <p:cNvSpPr/>
            <p:nvPr/>
          </p:nvSpPr>
          <p:spPr>
            <a:xfrm>
              <a:off x="7431575" y="-731925"/>
              <a:ext cx="2564660" cy="1861264"/>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5"/>
            <p:cNvGrpSpPr/>
            <p:nvPr/>
          </p:nvGrpSpPr>
          <p:grpSpPr>
            <a:xfrm>
              <a:off x="6547796" y="4541571"/>
              <a:ext cx="2596205" cy="809912"/>
              <a:chOff x="6547796" y="4541571"/>
              <a:chExt cx="2596205" cy="809912"/>
            </a:xfrm>
          </p:grpSpPr>
          <p:sp>
            <p:nvSpPr>
              <p:cNvPr id="290" name="Google Shape;290;p15"/>
              <p:cNvSpPr/>
              <p:nvPr/>
            </p:nvSpPr>
            <p:spPr>
              <a:xfrm rot="5400000" flipH="1">
                <a:off x="7746205" y="3745704"/>
                <a:ext cx="601929" cy="2193663"/>
              </a:xfrm>
              <a:custGeom>
                <a:avLst/>
                <a:gdLst/>
                <a:ahLst/>
                <a:cxnLst/>
                <a:rect l="l" t="t" r="r" b="b"/>
                <a:pathLst>
                  <a:path w="8735" h="25556" extrusionOk="0">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flipH="1">
                <a:off x="6547796" y="4582079"/>
                <a:ext cx="1060172" cy="769405"/>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335"/>
        <p:cNvGrpSpPr/>
        <p:nvPr/>
      </p:nvGrpSpPr>
      <p:grpSpPr>
        <a:xfrm>
          <a:off x="0" y="0"/>
          <a:ext cx="0" cy="0"/>
          <a:chOff x="0" y="0"/>
          <a:chExt cx="0" cy="0"/>
        </a:xfrm>
      </p:grpSpPr>
      <p:grpSp>
        <p:nvGrpSpPr>
          <p:cNvPr id="336" name="Google Shape;336;p20"/>
          <p:cNvGrpSpPr/>
          <p:nvPr/>
        </p:nvGrpSpPr>
        <p:grpSpPr>
          <a:xfrm>
            <a:off x="-1039525" y="-2011689"/>
            <a:ext cx="11757032" cy="8250339"/>
            <a:chOff x="-1039525" y="-2011689"/>
            <a:chExt cx="11757032" cy="8250339"/>
          </a:xfrm>
        </p:grpSpPr>
        <p:sp>
          <p:nvSpPr>
            <p:cNvPr id="337" name="Google Shape;337;p20"/>
            <p:cNvSpPr/>
            <p:nvPr/>
          </p:nvSpPr>
          <p:spPr>
            <a:xfrm rot="6624582">
              <a:off x="-380582" y="-1607507"/>
              <a:ext cx="2418000" cy="2238462"/>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1039525" y="3902275"/>
              <a:ext cx="2771681" cy="1592943"/>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559122" y="0"/>
              <a:ext cx="2168999" cy="2974618"/>
            </a:xfrm>
            <a:custGeom>
              <a:avLst/>
              <a:gdLst/>
              <a:ahLst/>
              <a:cxnLst/>
              <a:rect l="l" t="t" r="r" b="b"/>
              <a:pathLst>
                <a:path w="53276" h="73064" extrusionOk="0">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w="19050" cap="flat" cmpd="sng">
              <a:solidFill>
                <a:schemeClr val="dk2"/>
              </a:solidFill>
              <a:prstDash val="solid"/>
              <a:round/>
              <a:headEnd type="none" w="med" len="med"/>
              <a:tailEnd type="none" w="med" len="med"/>
            </a:ln>
          </p:spPr>
        </p:sp>
        <p:sp>
          <p:nvSpPr>
            <p:cNvPr id="340" name="Google Shape;340;p20"/>
            <p:cNvSpPr/>
            <p:nvPr/>
          </p:nvSpPr>
          <p:spPr>
            <a:xfrm rot="8100000">
              <a:off x="7492614"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7022675"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rot="-1112926">
              <a:off x="7450920"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sp>
        <p:nvSpPr>
          <p:cNvPr id="343" name="Google Shape;343;p20"/>
          <p:cNvSpPr txBox="1">
            <a:spLocks noGrp="1"/>
          </p:cNvSpPr>
          <p:nvPr>
            <p:ph type="subTitle" idx="1"/>
          </p:nvPr>
        </p:nvSpPr>
        <p:spPr>
          <a:xfrm>
            <a:off x="598900" y="2617274"/>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4" name="Google Shape;344;p20"/>
          <p:cNvSpPr txBox="1">
            <a:spLocks noGrp="1"/>
          </p:cNvSpPr>
          <p:nvPr>
            <p:ph type="subTitle" idx="2"/>
          </p:nvPr>
        </p:nvSpPr>
        <p:spPr>
          <a:xfrm>
            <a:off x="598900"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5" name="Google Shape;345;p20"/>
          <p:cNvSpPr txBox="1">
            <a:spLocks noGrp="1"/>
          </p:cNvSpPr>
          <p:nvPr>
            <p:ph type="subTitle" idx="3"/>
          </p:nvPr>
        </p:nvSpPr>
        <p:spPr>
          <a:xfrm>
            <a:off x="3216544" y="355154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6" name="Google Shape;346;p20"/>
          <p:cNvSpPr txBox="1">
            <a:spLocks noGrp="1"/>
          </p:cNvSpPr>
          <p:nvPr>
            <p:ph type="subTitle" idx="4"/>
          </p:nvPr>
        </p:nvSpPr>
        <p:spPr>
          <a:xfrm>
            <a:off x="3216425" y="3164819"/>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7" name="Google Shape;347;p20"/>
          <p:cNvSpPr txBox="1">
            <a:spLocks noGrp="1"/>
          </p:cNvSpPr>
          <p:nvPr>
            <p:ph type="subTitle" idx="5"/>
          </p:nvPr>
        </p:nvSpPr>
        <p:spPr>
          <a:xfrm>
            <a:off x="5833975" y="2617276"/>
            <a:ext cx="2711100" cy="68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48" name="Google Shape;348;p20"/>
          <p:cNvSpPr txBox="1">
            <a:spLocks noGrp="1"/>
          </p:cNvSpPr>
          <p:nvPr>
            <p:ph type="subTitle" idx="6"/>
          </p:nvPr>
        </p:nvSpPr>
        <p:spPr>
          <a:xfrm>
            <a:off x="5833975" y="2230544"/>
            <a:ext cx="2711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49" name="Google Shape;349;p20"/>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CUSTOM_4_1">
    <p:spTree>
      <p:nvGrpSpPr>
        <p:cNvPr id="1" name="Shape 350"/>
        <p:cNvGrpSpPr/>
        <p:nvPr/>
      </p:nvGrpSpPr>
      <p:grpSpPr>
        <a:xfrm>
          <a:off x="0" y="0"/>
          <a:ext cx="0" cy="0"/>
          <a:chOff x="0" y="0"/>
          <a:chExt cx="0" cy="0"/>
        </a:xfrm>
      </p:grpSpPr>
      <p:grpSp>
        <p:nvGrpSpPr>
          <p:cNvPr id="351" name="Google Shape;351;p21"/>
          <p:cNvGrpSpPr/>
          <p:nvPr/>
        </p:nvGrpSpPr>
        <p:grpSpPr>
          <a:xfrm>
            <a:off x="-2986751" y="-1639252"/>
            <a:ext cx="15572319" cy="8753778"/>
            <a:chOff x="-2986751" y="-1639252"/>
            <a:chExt cx="15572319" cy="8753778"/>
          </a:xfrm>
        </p:grpSpPr>
        <p:sp>
          <p:nvSpPr>
            <p:cNvPr id="352" name="Google Shape;352;p21"/>
            <p:cNvSpPr/>
            <p:nvPr/>
          </p:nvSpPr>
          <p:spPr>
            <a:xfrm>
              <a:off x="7175181" y="-737512"/>
              <a:ext cx="3129941" cy="237378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rot="1027604">
              <a:off x="6501316" y="200150"/>
              <a:ext cx="2960362" cy="498473"/>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354" name="Google Shape;354;p21"/>
            <p:cNvSpPr/>
            <p:nvPr/>
          </p:nvSpPr>
          <p:spPr>
            <a:xfrm rot="-3345144">
              <a:off x="-607838" y="2601200"/>
              <a:ext cx="2493549" cy="2156636"/>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sp>
          <p:nvSpPr>
            <p:cNvPr id="355" name="Google Shape;355;p21"/>
            <p:cNvSpPr/>
            <p:nvPr/>
          </p:nvSpPr>
          <p:spPr>
            <a:xfrm rot="-9527621">
              <a:off x="-2595950" y="3551313"/>
              <a:ext cx="4079098" cy="292446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rot="9155300">
              <a:off x="66178" y="-1061197"/>
              <a:ext cx="2889036" cy="1549063"/>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9031361" flipH="1">
              <a:off x="8050911"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21"/>
            <p:cNvGrpSpPr/>
            <p:nvPr/>
          </p:nvGrpSpPr>
          <p:grpSpPr>
            <a:xfrm>
              <a:off x="7717625" y="2331150"/>
              <a:ext cx="1540913" cy="481201"/>
              <a:chOff x="7921455" y="3606075"/>
              <a:chExt cx="1540913" cy="481201"/>
            </a:xfrm>
          </p:grpSpPr>
          <p:sp>
            <p:nvSpPr>
              <p:cNvPr id="359" name="Google Shape;359;p21"/>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5" name="Google Shape;365;p21"/>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6" name="Google Shape;366;p21"/>
          <p:cNvSpPr txBox="1">
            <a:spLocks noGrp="1"/>
          </p:cNvSpPr>
          <p:nvPr>
            <p:ph type="subTitle" idx="1"/>
          </p:nvPr>
        </p:nvSpPr>
        <p:spPr>
          <a:xfrm>
            <a:off x="2686063" y="1869146"/>
            <a:ext cx="34110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67" name="Google Shape;367;p21"/>
          <p:cNvSpPr txBox="1">
            <a:spLocks noGrp="1"/>
          </p:cNvSpPr>
          <p:nvPr>
            <p:ph type="subTitle" idx="2"/>
          </p:nvPr>
        </p:nvSpPr>
        <p:spPr>
          <a:xfrm>
            <a:off x="2686063" y="1491900"/>
            <a:ext cx="3411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368" name="Google Shape;368;p21"/>
          <p:cNvSpPr txBox="1">
            <a:spLocks noGrp="1"/>
          </p:cNvSpPr>
          <p:nvPr>
            <p:ph type="subTitle" idx="3"/>
          </p:nvPr>
        </p:nvSpPr>
        <p:spPr>
          <a:xfrm>
            <a:off x="3981465" y="3455916"/>
            <a:ext cx="34110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369" name="Google Shape;369;p21"/>
          <p:cNvSpPr txBox="1">
            <a:spLocks noGrp="1"/>
          </p:cNvSpPr>
          <p:nvPr>
            <p:ph type="subTitle" idx="4"/>
          </p:nvPr>
        </p:nvSpPr>
        <p:spPr>
          <a:xfrm>
            <a:off x="3981468" y="3105720"/>
            <a:ext cx="3411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6_1">
    <p:spTree>
      <p:nvGrpSpPr>
        <p:cNvPr id="1" name="Shape 426"/>
        <p:cNvGrpSpPr/>
        <p:nvPr/>
      </p:nvGrpSpPr>
      <p:grpSpPr>
        <a:xfrm>
          <a:off x="0" y="0"/>
          <a:ext cx="0" cy="0"/>
          <a:chOff x="0" y="0"/>
          <a:chExt cx="0" cy="0"/>
        </a:xfrm>
      </p:grpSpPr>
      <p:grpSp>
        <p:nvGrpSpPr>
          <p:cNvPr id="427" name="Google Shape;427;p25"/>
          <p:cNvGrpSpPr/>
          <p:nvPr/>
        </p:nvGrpSpPr>
        <p:grpSpPr>
          <a:xfrm>
            <a:off x="-3310975" y="-2229799"/>
            <a:ext cx="13461643" cy="8722114"/>
            <a:chOff x="-3310975" y="-2229799"/>
            <a:chExt cx="13461643" cy="8722114"/>
          </a:xfrm>
        </p:grpSpPr>
        <p:sp>
          <p:nvSpPr>
            <p:cNvPr id="428" name="Google Shape;428;p25"/>
            <p:cNvSpPr/>
            <p:nvPr/>
          </p:nvSpPr>
          <p:spPr>
            <a:xfrm rot="10158921">
              <a:off x="322475" y="4229087"/>
              <a:ext cx="2786726" cy="2022425"/>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rot="-9195687" flipH="1">
              <a:off x="-2793234" y="-1414774"/>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rot="-2050324" flipH="1">
              <a:off x="-1201315" y="576395"/>
              <a:ext cx="3829420" cy="1843314"/>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nvGrpSpPr>
            <p:cNvPr id="431" name="Google Shape;431;p25"/>
            <p:cNvGrpSpPr/>
            <p:nvPr/>
          </p:nvGrpSpPr>
          <p:grpSpPr>
            <a:xfrm rot="10800000" flipH="1">
              <a:off x="-1104396" y="4098287"/>
              <a:ext cx="1991972" cy="1358680"/>
              <a:chOff x="2515671" y="3197633"/>
              <a:chExt cx="1672801" cy="1140885"/>
            </a:xfrm>
          </p:grpSpPr>
          <p:sp>
            <p:nvSpPr>
              <p:cNvPr id="432" name="Google Shape;432;p25"/>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5"/>
            <p:cNvSpPr/>
            <p:nvPr/>
          </p:nvSpPr>
          <p:spPr>
            <a:xfrm rot="4266986">
              <a:off x="5941296" y="-112465"/>
              <a:ext cx="4205221" cy="301478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25"/>
          <p:cNvSpPr txBox="1">
            <a:spLocks noGrp="1"/>
          </p:cNvSpPr>
          <p:nvPr>
            <p:ph type="title" hasCustomPrompt="1"/>
          </p:nvPr>
        </p:nvSpPr>
        <p:spPr>
          <a:xfrm>
            <a:off x="1749575" y="729815"/>
            <a:ext cx="4120800" cy="86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500" b="1">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4" name="Google Shape;444;p25"/>
          <p:cNvSpPr txBox="1">
            <a:spLocks noGrp="1"/>
          </p:cNvSpPr>
          <p:nvPr>
            <p:ph type="subTitle" idx="1"/>
          </p:nvPr>
        </p:nvSpPr>
        <p:spPr>
          <a:xfrm>
            <a:off x="1411975" y="1457675"/>
            <a:ext cx="4796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45" name="Google Shape;445;p25"/>
          <p:cNvSpPr txBox="1">
            <a:spLocks noGrp="1"/>
          </p:cNvSpPr>
          <p:nvPr>
            <p:ph type="title" idx="2" hasCustomPrompt="1"/>
          </p:nvPr>
        </p:nvSpPr>
        <p:spPr>
          <a:xfrm>
            <a:off x="3273575" y="2033051"/>
            <a:ext cx="4120800" cy="86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500" b="1">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6" name="Google Shape;446;p25"/>
          <p:cNvSpPr txBox="1">
            <a:spLocks noGrp="1"/>
          </p:cNvSpPr>
          <p:nvPr>
            <p:ph type="subTitle" idx="3"/>
          </p:nvPr>
        </p:nvSpPr>
        <p:spPr>
          <a:xfrm>
            <a:off x="2935950" y="2757900"/>
            <a:ext cx="4796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47" name="Google Shape;447;p25"/>
          <p:cNvSpPr txBox="1">
            <a:spLocks noGrp="1"/>
          </p:cNvSpPr>
          <p:nvPr>
            <p:ph type="title" idx="4" hasCustomPrompt="1"/>
          </p:nvPr>
        </p:nvSpPr>
        <p:spPr>
          <a:xfrm>
            <a:off x="1749575" y="3335904"/>
            <a:ext cx="4120800" cy="86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500" b="1">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8" name="Google Shape;448;p25"/>
          <p:cNvSpPr txBox="1">
            <a:spLocks noGrp="1"/>
          </p:cNvSpPr>
          <p:nvPr>
            <p:ph type="subTitle" idx="5"/>
          </p:nvPr>
        </p:nvSpPr>
        <p:spPr>
          <a:xfrm>
            <a:off x="1411975" y="4049801"/>
            <a:ext cx="4796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505"/>
        <p:cNvGrpSpPr/>
        <p:nvPr/>
      </p:nvGrpSpPr>
      <p:grpSpPr>
        <a:xfrm>
          <a:off x="0" y="0"/>
          <a:ext cx="0" cy="0"/>
          <a:chOff x="0" y="0"/>
          <a:chExt cx="0" cy="0"/>
        </a:xfrm>
      </p:grpSpPr>
      <p:grpSp>
        <p:nvGrpSpPr>
          <p:cNvPr id="506" name="Google Shape;506;p29"/>
          <p:cNvGrpSpPr/>
          <p:nvPr/>
        </p:nvGrpSpPr>
        <p:grpSpPr>
          <a:xfrm>
            <a:off x="-3220444" y="-625770"/>
            <a:ext cx="17094919" cy="8665946"/>
            <a:chOff x="-3220444" y="-625770"/>
            <a:chExt cx="17094919" cy="8665946"/>
          </a:xfrm>
        </p:grpSpPr>
        <p:sp>
          <p:nvSpPr>
            <p:cNvPr id="507" name="Google Shape;507;p29"/>
            <p:cNvSpPr/>
            <p:nvPr/>
          </p:nvSpPr>
          <p:spPr>
            <a:xfrm rot="7256537" flipH="1">
              <a:off x="-2957210" y="3609428"/>
              <a:ext cx="4079214"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9"/>
            <p:cNvGrpSpPr/>
            <p:nvPr/>
          </p:nvGrpSpPr>
          <p:grpSpPr>
            <a:xfrm>
              <a:off x="-3005071" y="-625770"/>
              <a:ext cx="16879546" cy="8665946"/>
              <a:chOff x="-3005071" y="-625770"/>
              <a:chExt cx="16879546" cy="8665946"/>
            </a:xfrm>
          </p:grpSpPr>
          <p:sp>
            <p:nvSpPr>
              <p:cNvPr id="509" name="Google Shape;509;p29"/>
              <p:cNvSpPr/>
              <p:nvPr/>
            </p:nvSpPr>
            <p:spPr>
              <a:xfrm>
                <a:off x="7921450" y="-403803"/>
                <a:ext cx="3128375" cy="2270372"/>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rot="-9195687" flipH="1">
                <a:off x="6686716" y="3873276"/>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29"/>
              <p:cNvGrpSpPr/>
              <p:nvPr/>
            </p:nvGrpSpPr>
            <p:grpSpPr>
              <a:xfrm>
                <a:off x="7921455" y="480500"/>
                <a:ext cx="1540913" cy="481201"/>
                <a:chOff x="7921455" y="3606075"/>
                <a:chExt cx="1540913" cy="481201"/>
              </a:xfrm>
            </p:grpSpPr>
            <p:sp>
              <p:nvSpPr>
                <p:cNvPr id="512" name="Google Shape;512;p29"/>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29"/>
              <p:cNvSpPr/>
              <p:nvPr/>
            </p:nvSpPr>
            <p:spPr>
              <a:xfrm rot="3766615" flipH="1">
                <a:off x="8318476" y="2093866"/>
                <a:ext cx="5158978" cy="404048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sp>
            <p:nvSpPr>
              <p:cNvPr id="519" name="Google Shape;519;p29"/>
              <p:cNvSpPr/>
              <p:nvPr/>
            </p:nvSpPr>
            <p:spPr>
              <a:xfrm rot="-2529908" flipH="1">
                <a:off x="-2591718" y="745762"/>
                <a:ext cx="5357395" cy="329695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grpSp>
      <p:sp>
        <p:nvSpPr>
          <p:cNvPr id="520" name="Google Shape;520;p29"/>
          <p:cNvSpPr txBox="1">
            <a:spLocks noGrp="1"/>
          </p:cNvSpPr>
          <p:nvPr>
            <p:ph type="subTitle" idx="1"/>
          </p:nvPr>
        </p:nvSpPr>
        <p:spPr>
          <a:xfrm>
            <a:off x="1385250" y="1562650"/>
            <a:ext cx="5795400" cy="257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algn="ctr" rtl="0">
              <a:lnSpc>
                <a:spcPct val="100000"/>
              </a:lnSpc>
              <a:spcBef>
                <a:spcPts val="0"/>
              </a:spcBef>
              <a:spcAft>
                <a:spcPts val="0"/>
              </a:spcAft>
              <a:buSzPts val="2100"/>
              <a:buChar char="○"/>
              <a:defRPr sz="2100"/>
            </a:lvl2pPr>
            <a:lvl3pPr lvl="2" algn="ctr" rtl="0">
              <a:lnSpc>
                <a:spcPct val="100000"/>
              </a:lnSpc>
              <a:spcBef>
                <a:spcPts val="0"/>
              </a:spcBef>
              <a:spcAft>
                <a:spcPts val="0"/>
              </a:spcAft>
              <a:buSzPts val="2100"/>
              <a:buChar char="■"/>
              <a:defRPr sz="2100"/>
            </a:lvl3pPr>
            <a:lvl4pPr lvl="3" algn="ctr" rtl="0">
              <a:lnSpc>
                <a:spcPct val="100000"/>
              </a:lnSpc>
              <a:spcBef>
                <a:spcPts val="0"/>
              </a:spcBef>
              <a:spcAft>
                <a:spcPts val="0"/>
              </a:spcAft>
              <a:buSzPts val="2100"/>
              <a:buChar char="●"/>
              <a:defRPr sz="2100"/>
            </a:lvl4pPr>
            <a:lvl5pPr lvl="4" algn="ctr" rtl="0">
              <a:lnSpc>
                <a:spcPct val="100000"/>
              </a:lnSpc>
              <a:spcBef>
                <a:spcPts val="0"/>
              </a:spcBef>
              <a:spcAft>
                <a:spcPts val="0"/>
              </a:spcAft>
              <a:buSzPts val="2100"/>
              <a:buChar char="○"/>
              <a:defRPr sz="2100"/>
            </a:lvl5pPr>
            <a:lvl6pPr lvl="5" algn="ctr" rtl="0">
              <a:lnSpc>
                <a:spcPct val="100000"/>
              </a:lnSpc>
              <a:spcBef>
                <a:spcPts val="0"/>
              </a:spcBef>
              <a:spcAft>
                <a:spcPts val="0"/>
              </a:spcAft>
              <a:buSzPts val="2100"/>
              <a:buChar char="■"/>
              <a:defRPr sz="2100"/>
            </a:lvl6pPr>
            <a:lvl7pPr lvl="6" algn="ctr" rtl="0">
              <a:lnSpc>
                <a:spcPct val="100000"/>
              </a:lnSpc>
              <a:spcBef>
                <a:spcPts val="0"/>
              </a:spcBef>
              <a:spcAft>
                <a:spcPts val="0"/>
              </a:spcAft>
              <a:buSzPts val="2100"/>
              <a:buChar char="●"/>
              <a:defRPr sz="2100"/>
            </a:lvl7pPr>
            <a:lvl8pPr lvl="7" algn="ctr" rtl="0">
              <a:lnSpc>
                <a:spcPct val="100000"/>
              </a:lnSpc>
              <a:spcBef>
                <a:spcPts val="0"/>
              </a:spcBef>
              <a:spcAft>
                <a:spcPts val="0"/>
              </a:spcAft>
              <a:buSzPts val="2100"/>
              <a:buChar char="○"/>
              <a:defRPr sz="2100"/>
            </a:lvl8pPr>
            <a:lvl9pPr lvl="8" algn="ctr" rtl="0">
              <a:lnSpc>
                <a:spcPct val="100000"/>
              </a:lnSpc>
              <a:spcBef>
                <a:spcPts val="0"/>
              </a:spcBef>
              <a:spcAft>
                <a:spcPts val="0"/>
              </a:spcAft>
              <a:buSzPts val="2100"/>
              <a:buChar char="■"/>
              <a:defRPr sz="2100"/>
            </a:lvl9pPr>
          </a:lstStyle>
          <a:p>
            <a:endParaRPr/>
          </a:p>
        </p:txBody>
      </p:sp>
      <p:sp>
        <p:nvSpPr>
          <p:cNvPr id="521" name="Google Shape;521;p29"/>
          <p:cNvSpPr txBox="1">
            <a:spLocks noGrp="1"/>
          </p:cNvSpPr>
          <p:nvPr>
            <p:ph type="title"/>
          </p:nvPr>
        </p:nvSpPr>
        <p:spPr>
          <a:xfrm>
            <a:off x="717750" y="445025"/>
            <a:ext cx="7708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69"/>
        <p:cNvGrpSpPr/>
        <p:nvPr/>
      </p:nvGrpSpPr>
      <p:grpSpPr>
        <a:xfrm>
          <a:off x="0" y="0"/>
          <a:ext cx="0" cy="0"/>
          <a:chOff x="0" y="0"/>
          <a:chExt cx="0" cy="0"/>
        </a:xfrm>
      </p:grpSpPr>
      <p:grpSp>
        <p:nvGrpSpPr>
          <p:cNvPr id="570" name="Google Shape;570;p33"/>
          <p:cNvGrpSpPr/>
          <p:nvPr/>
        </p:nvGrpSpPr>
        <p:grpSpPr>
          <a:xfrm>
            <a:off x="-397525" y="-1214398"/>
            <a:ext cx="10930152" cy="6414379"/>
            <a:chOff x="-397525" y="-1214398"/>
            <a:chExt cx="10930152" cy="6414379"/>
          </a:xfrm>
        </p:grpSpPr>
        <p:sp>
          <p:nvSpPr>
            <p:cNvPr id="571" name="Google Shape;571;p33"/>
            <p:cNvSpPr/>
            <p:nvPr/>
          </p:nvSpPr>
          <p:spPr>
            <a:xfrm flipH="1">
              <a:off x="7860335" y="354545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flipH="1">
              <a:off x="-397525" y="3571650"/>
              <a:ext cx="3173599" cy="1592496"/>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6684525" y="-389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sp>
          <p:nvSpPr>
            <p:cNvPr id="574" name="Google Shape;574;p33"/>
            <p:cNvSpPr/>
            <p:nvPr/>
          </p:nvSpPr>
          <p:spPr>
            <a:xfrm>
              <a:off x="-261587"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sp>
          <p:nvSpPr>
            <p:cNvPr id="575" name="Google Shape;575;p33"/>
            <p:cNvSpPr/>
            <p:nvPr/>
          </p:nvSpPr>
          <p:spPr>
            <a:xfrm rot="-877307" flipH="1">
              <a:off x="7041054"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576"/>
        <p:cNvGrpSpPr/>
        <p:nvPr/>
      </p:nvGrpSpPr>
      <p:grpSpPr>
        <a:xfrm>
          <a:off x="0" y="0"/>
          <a:ext cx="0" cy="0"/>
          <a:chOff x="0" y="0"/>
          <a:chExt cx="0" cy="0"/>
        </a:xfrm>
      </p:grpSpPr>
      <p:grpSp>
        <p:nvGrpSpPr>
          <p:cNvPr id="577" name="Google Shape;577;p34"/>
          <p:cNvGrpSpPr/>
          <p:nvPr/>
        </p:nvGrpSpPr>
        <p:grpSpPr>
          <a:xfrm>
            <a:off x="-1490170" y="-870250"/>
            <a:ext cx="12906278" cy="7712881"/>
            <a:chOff x="-1490170" y="-870250"/>
            <a:chExt cx="12906278" cy="7712881"/>
          </a:xfrm>
        </p:grpSpPr>
        <p:sp>
          <p:nvSpPr>
            <p:cNvPr id="578" name="Google Shape;578;p34"/>
            <p:cNvSpPr/>
            <p:nvPr/>
          </p:nvSpPr>
          <p:spPr>
            <a:xfrm rot="-6632008" flipH="1">
              <a:off x="-1174633"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126130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rot="-2244885">
              <a:off x="7847049"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rot="10800000" flipH="1">
              <a:off x="6892359"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rot="3949580">
              <a:off x="400379" y="-775785"/>
              <a:ext cx="1259663" cy="334406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583" name="Google Shape;583;p34"/>
            <p:cNvSpPr/>
            <p:nvPr/>
          </p:nvSpPr>
          <p:spPr>
            <a:xfrm rot="1740305" flipH="1">
              <a:off x="7435792" y="3175112"/>
              <a:ext cx="1259708" cy="334418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grpSp>
        <p:nvGrpSpPr>
          <p:cNvPr id="36" name="Google Shape;36;p3"/>
          <p:cNvGrpSpPr/>
          <p:nvPr/>
        </p:nvGrpSpPr>
        <p:grpSpPr>
          <a:xfrm>
            <a:off x="-831925" y="-1431326"/>
            <a:ext cx="11376870" cy="7965741"/>
            <a:chOff x="-831925" y="-1431326"/>
            <a:chExt cx="11376870" cy="7965741"/>
          </a:xfrm>
        </p:grpSpPr>
        <p:sp>
          <p:nvSpPr>
            <p:cNvPr id="37" name="Google Shape;37;p3"/>
            <p:cNvSpPr/>
            <p:nvPr/>
          </p:nvSpPr>
          <p:spPr>
            <a:xfrm flipH="1">
              <a:off x="6916508" y="4348775"/>
              <a:ext cx="3262867" cy="218564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31925" y="4348775"/>
              <a:ext cx="3723752" cy="1519479"/>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113074" y="-1355815"/>
              <a:ext cx="3652103" cy="218564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flipH="1">
              <a:off x="1219190" y="-396988"/>
              <a:ext cx="1991972" cy="1358680"/>
              <a:chOff x="2515671" y="3197633"/>
              <a:chExt cx="1672801" cy="1140885"/>
            </a:xfrm>
          </p:grpSpPr>
          <p:sp>
            <p:nvSpPr>
              <p:cNvPr id="41" name="Google Shape;41;p3"/>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277050" y="906938"/>
              <a:ext cx="776083" cy="753982"/>
              <a:chOff x="789750" y="525938"/>
              <a:chExt cx="776083" cy="753982"/>
            </a:xfrm>
          </p:grpSpPr>
          <p:sp>
            <p:nvSpPr>
              <p:cNvPr id="52" name="Google Shape;52;p3"/>
              <p:cNvSpPr/>
              <p:nvPr/>
            </p:nvSpPr>
            <p:spPr>
              <a:xfrm rot="-5400000">
                <a:off x="741124" y="574564"/>
                <a:ext cx="477197" cy="379946"/>
              </a:xfrm>
              <a:custGeom>
                <a:avLst/>
                <a:gdLst/>
                <a:ahLst/>
                <a:cxnLst/>
                <a:rect l="l" t="t" r="r" b="b"/>
                <a:pathLst>
                  <a:path w="14431" h="11490" extrusionOk="0">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5400000">
                <a:off x="1052531" y="1091254"/>
                <a:ext cx="206738" cy="170595"/>
              </a:xfrm>
              <a:custGeom>
                <a:avLst/>
                <a:gdLst/>
                <a:ahLst/>
                <a:cxnLst/>
                <a:rect l="l" t="t" r="r" b="b"/>
                <a:pathLst>
                  <a:path w="6252" h="5159" extrusionOk="0">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a:off x="1361608" y="646926"/>
                <a:ext cx="223669" cy="184781"/>
              </a:xfrm>
              <a:custGeom>
                <a:avLst/>
                <a:gdLst/>
                <a:ahLst/>
                <a:cxnLst/>
                <a:rect l="l" t="t" r="r" b="b"/>
                <a:pathLst>
                  <a:path w="6764" h="5588" extrusionOk="0">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rot="10121334" flipH="1">
              <a:off x="-140008" y="2287532"/>
              <a:ext cx="2179158" cy="3801059"/>
            </a:xfrm>
            <a:custGeom>
              <a:avLst/>
              <a:gdLst/>
              <a:ahLst/>
              <a:cxnLst/>
              <a:rect l="l" t="t" r="r" b="b"/>
              <a:pathLst>
                <a:path w="89934" h="179868" extrusionOk="0">
                  <a:moveTo>
                    <a:pt x="0" y="179868"/>
                  </a:moveTo>
                  <a:cubicBezTo>
                    <a:pt x="16195" y="175818"/>
                    <a:pt x="31541" y="159951"/>
                    <a:pt x="34443" y="143512"/>
                  </a:cubicBezTo>
                  <a:cubicBezTo>
                    <a:pt x="37843" y="124249"/>
                    <a:pt x="26246" y="102591"/>
                    <a:pt x="34443" y="84831"/>
                  </a:cubicBezTo>
                  <a:cubicBezTo>
                    <a:pt x="41092" y="70425"/>
                    <a:pt x="63905" y="71014"/>
                    <a:pt x="74626" y="59318"/>
                  </a:cubicBezTo>
                  <a:cubicBezTo>
                    <a:pt x="83644" y="49480"/>
                    <a:pt x="89934" y="35669"/>
                    <a:pt x="89934" y="22324"/>
                  </a:cubicBezTo>
                  <a:cubicBezTo>
                    <a:pt x="89934" y="14228"/>
                    <a:pt x="83555" y="7442"/>
                    <a:pt x="80367" y="0"/>
                  </a:cubicBezTo>
                </a:path>
              </a:pathLst>
            </a:custGeom>
            <a:noFill/>
            <a:ln w="19050" cap="flat" cmpd="sng">
              <a:solidFill>
                <a:schemeClr val="dk2"/>
              </a:solidFill>
              <a:prstDash val="solid"/>
              <a:round/>
              <a:headEnd type="none" w="med" len="med"/>
              <a:tailEnd type="none" w="med" len="med"/>
            </a:ln>
          </p:spPr>
        </p:sp>
        <p:sp>
          <p:nvSpPr>
            <p:cNvPr id="56" name="Google Shape;56;p3"/>
            <p:cNvSpPr/>
            <p:nvPr/>
          </p:nvSpPr>
          <p:spPr>
            <a:xfrm rot="-839465" flipH="1">
              <a:off x="6037637" y="-967693"/>
              <a:ext cx="4205240" cy="3014795"/>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7921455" y="480500"/>
              <a:ext cx="1540913" cy="481201"/>
              <a:chOff x="7921455" y="3606075"/>
              <a:chExt cx="1540913" cy="481201"/>
            </a:xfrm>
          </p:grpSpPr>
          <p:sp>
            <p:nvSpPr>
              <p:cNvPr id="58" name="Google Shape;58;p3"/>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64;p3"/>
          <p:cNvSpPr txBox="1">
            <a:spLocks noGrp="1"/>
          </p:cNvSpPr>
          <p:nvPr>
            <p:ph type="title"/>
          </p:nvPr>
        </p:nvSpPr>
        <p:spPr>
          <a:xfrm>
            <a:off x="1663488" y="2735400"/>
            <a:ext cx="5801400" cy="114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Raleway"/>
              <a:buNone/>
              <a:defRPr sz="4800" b="1"/>
            </a:lvl1pPr>
            <a:lvl2pPr lvl="1" algn="ctr" rtl="0">
              <a:spcBef>
                <a:spcPts val="0"/>
              </a:spcBef>
              <a:spcAft>
                <a:spcPts val="0"/>
              </a:spcAft>
              <a:buSzPts val="3600"/>
              <a:buFont typeface="Raleway"/>
              <a:buNone/>
              <a:defRPr sz="3600">
                <a:latin typeface="Raleway"/>
                <a:ea typeface="Raleway"/>
                <a:cs typeface="Raleway"/>
                <a:sym typeface="Raleway"/>
              </a:defRPr>
            </a:lvl2pPr>
            <a:lvl3pPr lvl="2" algn="ctr" rtl="0">
              <a:spcBef>
                <a:spcPts val="0"/>
              </a:spcBef>
              <a:spcAft>
                <a:spcPts val="0"/>
              </a:spcAft>
              <a:buSzPts val="3600"/>
              <a:buFont typeface="Raleway"/>
              <a:buNone/>
              <a:defRPr sz="3600">
                <a:latin typeface="Raleway"/>
                <a:ea typeface="Raleway"/>
                <a:cs typeface="Raleway"/>
                <a:sym typeface="Raleway"/>
              </a:defRPr>
            </a:lvl3pPr>
            <a:lvl4pPr lvl="3" algn="ctr" rtl="0">
              <a:spcBef>
                <a:spcPts val="0"/>
              </a:spcBef>
              <a:spcAft>
                <a:spcPts val="0"/>
              </a:spcAft>
              <a:buSzPts val="3600"/>
              <a:buFont typeface="Raleway"/>
              <a:buNone/>
              <a:defRPr sz="3600">
                <a:latin typeface="Raleway"/>
                <a:ea typeface="Raleway"/>
                <a:cs typeface="Raleway"/>
                <a:sym typeface="Raleway"/>
              </a:defRPr>
            </a:lvl4pPr>
            <a:lvl5pPr lvl="4" algn="ctr" rtl="0">
              <a:spcBef>
                <a:spcPts val="0"/>
              </a:spcBef>
              <a:spcAft>
                <a:spcPts val="0"/>
              </a:spcAft>
              <a:buSzPts val="3600"/>
              <a:buFont typeface="Raleway"/>
              <a:buNone/>
              <a:defRPr sz="3600">
                <a:latin typeface="Raleway"/>
                <a:ea typeface="Raleway"/>
                <a:cs typeface="Raleway"/>
                <a:sym typeface="Raleway"/>
              </a:defRPr>
            </a:lvl5pPr>
            <a:lvl6pPr lvl="5" algn="ctr" rtl="0">
              <a:spcBef>
                <a:spcPts val="0"/>
              </a:spcBef>
              <a:spcAft>
                <a:spcPts val="0"/>
              </a:spcAft>
              <a:buSzPts val="3600"/>
              <a:buFont typeface="Raleway"/>
              <a:buNone/>
              <a:defRPr sz="3600">
                <a:latin typeface="Raleway"/>
                <a:ea typeface="Raleway"/>
                <a:cs typeface="Raleway"/>
                <a:sym typeface="Raleway"/>
              </a:defRPr>
            </a:lvl6pPr>
            <a:lvl7pPr lvl="6" algn="ctr" rtl="0">
              <a:spcBef>
                <a:spcPts val="0"/>
              </a:spcBef>
              <a:spcAft>
                <a:spcPts val="0"/>
              </a:spcAft>
              <a:buSzPts val="3600"/>
              <a:buFont typeface="Raleway"/>
              <a:buNone/>
              <a:defRPr sz="3600">
                <a:latin typeface="Raleway"/>
                <a:ea typeface="Raleway"/>
                <a:cs typeface="Raleway"/>
                <a:sym typeface="Raleway"/>
              </a:defRPr>
            </a:lvl7pPr>
            <a:lvl8pPr lvl="7" algn="ctr" rtl="0">
              <a:spcBef>
                <a:spcPts val="0"/>
              </a:spcBef>
              <a:spcAft>
                <a:spcPts val="0"/>
              </a:spcAft>
              <a:buSzPts val="3600"/>
              <a:buFont typeface="Raleway"/>
              <a:buNone/>
              <a:defRPr sz="3600">
                <a:latin typeface="Raleway"/>
                <a:ea typeface="Raleway"/>
                <a:cs typeface="Raleway"/>
                <a:sym typeface="Raleway"/>
              </a:defRPr>
            </a:lvl8pPr>
            <a:lvl9pPr lvl="8" algn="ctr" rtl="0">
              <a:spcBef>
                <a:spcPts val="0"/>
              </a:spcBef>
              <a:spcAft>
                <a:spcPts val="0"/>
              </a:spcAft>
              <a:buSzPts val="3600"/>
              <a:buFont typeface="Raleway"/>
              <a:buNone/>
              <a:defRPr sz="3600">
                <a:latin typeface="Raleway"/>
                <a:ea typeface="Raleway"/>
                <a:cs typeface="Raleway"/>
                <a:sym typeface="Raleway"/>
              </a:defRPr>
            </a:lvl9pPr>
          </a:lstStyle>
          <a:p>
            <a:endParaRPr/>
          </a:p>
        </p:txBody>
      </p:sp>
      <p:sp>
        <p:nvSpPr>
          <p:cNvPr id="65" name="Google Shape;65;p3"/>
          <p:cNvSpPr txBox="1">
            <a:spLocks noGrp="1"/>
          </p:cNvSpPr>
          <p:nvPr>
            <p:ph type="title" idx="2" hasCustomPrompt="1"/>
          </p:nvPr>
        </p:nvSpPr>
        <p:spPr>
          <a:xfrm>
            <a:off x="3802165" y="1302924"/>
            <a:ext cx="1555200" cy="119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700"/>
              <a:buNone/>
              <a:defRPr sz="7500" b="1">
                <a:solidFill>
                  <a:schemeClr val="dk2"/>
                </a:solidFill>
              </a:defRPr>
            </a:lvl1pPr>
            <a:lvl2pPr lvl="1" algn="ctr" rtl="0">
              <a:spcBef>
                <a:spcPts val="0"/>
              </a:spcBef>
              <a:spcAft>
                <a:spcPts val="0"/>
              </a:spcAft>
              <a:buSzPts val="5700"/>
              <a:buNone/>
              <a:defRPr sz="5700"/>
            </a:lvl2pPr>
            <a:lvl3pPr lvl="2" algn="ctr" rtl="0">
              <a:spcBef>
                <a:spcPts val="0"/>
              </a:spcBef>
              <a:spcAft>
                <a:spcPts val="0"/>
              </a:spcAft>
              <a:buSzPts val="5700"/>
              <a:buNone/>
              <a:defRPr sz="5700"/>
            </a:lvl3pPr>
            <a:lvl4pPr lvl="3" algn="ctr" rtl="0">
              <a:spcBef>
                <a:spcPts val="0"/>
              </a:spcBef>
              <a:spcAft>
                <a:spcPts val="0"/>
              </a:spcAft>
              <a:buSzPts val="5700"/>
              <a:buNone/>
              <a:defRPr sz="5700"/>
            </a:lvl4pPr>
            <a:lvl5pPr lvl="4" algn="ctr" rtl="0">
              <a:spcBef>
                <a:spcPts val="0"/>
              </a:spcBef>
              <a:spcAft>
                <a:spcPts val="0"/>
              </a:spcAft>
              <a:buSzPts val="5700"/>
              <a:buNone/>
              <a:defRPr sz="5700"/>
            </a:lvl5pPr>
            <a:lvl6pPr lvl="5" algn="ctr" rtl="0">
              <a:spcBef>
                <a:spcPts val="0"/>
              </a:spcBef>
              <a:spcAft>
                <a:spcPts val="0"/>
              </a:spcAft>
              <a:buSzPts val="5700"/>
              <a:buNone/>
              <a:defRPr sz="5700"/>
            </a:lvl6pPr>
            <a:lvl7pPr lvl="6" algn="ctr" rtl="0">
              <a:spcBef>
                <a:spcPts val="0"/>
              </a:spcBef>
              <a:spcAft>
                <a:spcPts val="0"/>
              </a:spcAft>
              <a:buSzPts val="5700"/>
              <a:buNone/>
              <a:defRPr sz="5700"/>
            </a:lvl7pPr>
            <a:lvl8pPr lvl="7" algn="ctr" rtl="0">
              <a:spcBef>
                <a:spcPts val="0"/>
              </a:spcBef>
              <a:spcAft>
                <a:spcPts val="0"/>
              </a:spcAft>
              <a:buSzPts val="5700"/>
              <a:buNone/>
              <a:defRPr sz="5700"/>
            </a:lvl8pPr>
            <a:lvl9pPr lvl="8" algn="ctr" rtl="0">
              <a:spcBef>
                <a:spcPts val="0"/>
              </a:spcBef>
              <a:spcAft>
                <a:spcPts val="0"/>
              </a:spcAft>
              <a:buSzPts val="5700"/>
              <a:buNone/>
              <a:defRPr sz="5700"/>
            </a:lvl9pPr>
          </a:lstStyle>
          <a:p>
            <a:r>
              <a:t>xx%</a:t>
            </a:r>
          </a:p>
        </p:txBody>
      </p:sp>
      <p:sp>
        <p:nvSpPr>
          <p:cNvPr id="66" name="Google Shape;66;p3"/>
          <p:cNvSpPr txBox="1">
            <a:spLocks noGrp="1"/>
          </p:cNvSpPr>
          <p:nvPr>
            <p:ph type="subTitle" idx="1"/>
          </p:nvPr>
        </p:nvSpPr>
        <p:spPr>
          <a:xfrm>
            <a:off x="1679120" y="3806354"/>
            <a:ext cx="5801400" cy="283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grpSp>
        <p:nvGrpSpPr>
          <p:cNvPr id="68" name="Google Shape;68;p4"/>
          <p:cNvGrpSpPr/>
          <p:nvPr/>
        </p:nvGrpSpPr>
        <p:grpSpPr>
          <a:xfrm>
            <a:off x="-2837634" y="-1646790"/>
            <a:ext cx="12939083" cy="8693843"/>
            <a:chOff x="-2837634" y="-1646790"/>
            <a:chExt cx="12939083" cy="8693843"/>
          </a:xfrm>
        </p:grpSpPr>
        <p:sp>
          <p:nvSpPr>
            <p:cNvPr id="69" name="Google Shape;69;p4"/>
            <p:cNvSpPr/>
            <p:nvPr/>
          </p:nvSpPr>
          <p:spPr>
            <a:xfrm rot="-2407657">
              <a:off x="-2224511" y="-624058"/>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130950" y="-1227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71" name="Google Shape;71;p4"/>
            <p:cNvSpPr/>
            <p:nvPr/>
          </p:nvSpPr>
          <p:spPr>
            <a:xfrm rot="-1758268">
              <a:off x="-2594423" y="4409852"/>
              <a:ext cx="3487537" cy="1905645"/>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9183085">
              <a:off x="6991467" y="-1172186"/>
              <a:ext cx="2691512" cy="249166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6607779" y="4474070"/>
              <a:ext cx="2703610" cy="831744"/>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4"/>
          <p:cNvSpPr txBox="1">
            <a:spLocks noGrp="1"/>
          </p:cNvSpPr>
          <p:nvPr>
            <p:ph type="body" idx="1"/>
          </p:nvPr>
        </p:nvSpPr>
        <p:spPr>
          <a:xfrm>
            <a:off x="713400" y="1143010"/>
            <a:ext cx="7717200" cy="345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75" name="Google Shape;75;p4"/>
          <p:cNvSpPr txBox="1">
            <a:spLocks noGrp="1"/>
          </p:cNvSpPr>
          <p:nvPr>
            <p:ph type="title"/>
          </p:nvPr>
        </p:nvSpPr>
        <p:spPr>
          <a:xfrm>
            <a:off x="529325" y="445025"/>
            <a:ext cx="8085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2386779" y="-2484836"/>
            <a:ext cx="13064419" cy="8662705"/>
            <a:chOff x="-2386779" y="-2484836"/>
            <a:chExt cx="13064419" cy="8662705"/>
          </a:xfrm>
        </p:grpSpPr>
        <p:sp>
          <p:nvSpPr>
            <p:cNvPr id="107" name="Google Shape;107;p7"/>
            <p:cNvSpPr/>
            <p:nvPr/>
          </p:nvSpPr>
          <p:spPr>
            <a:xfrm rot="8490882">
              <a:off x="-1055713"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7929751" flipH="1">
              <a:off x="7066034" y="-1815527"/>
              <a:ext cx="3064005" cy="2836463"/>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337853">
              <a:off x="-220885" y="-334374"/>
              <a:ext cx="2687094" cy="2017462"/>
            </a:xfrm>
            <a:custGeom>
              <a:avLst/>
              <a:gdLst/>
              <a:ahLst/>
              <a:cxnLst/>
              <a:rect l="l" t="t" r="r" b="b"/>
              <a:pathLst>
                <a:path w="16143" h="15960" extrusionOk="0">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rot="5400000" flipH="1">
              <a:off x="7426290" y="2774970"/>
              <a:ext cx="1124020" cy="4211373"/>
            </a:xfrm>
            <a:custGeom>
              <a:avLst/>
              <a:gdLst/>
              <a:ahLst/>
              <a:cxnLst/>
              <a:rect l="l" t="t" r="r" b="b"/>
              <a:pathLst>
                <a:path w="8735" h="25556" extrusionOk="0">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flipH="1">
              <a:off x="5878750" y="3360075"/>
              <a:ext cx="3341450" cy="2017475"/>
            </a:xfrm>
            <a:custGeom>
              <a:avLst/>
              <a:gdLst/>
              <a:ahLst/>
              <a:cxnLst/>
              <a:rect l="l" t="t" r="r" b="b"/>
              <a:pathLst>
                <a:path w="133658" h="80699" extrusionOk="0">
                  <a:moveTo>
                    <a:pt x="133658" y="77775"/>
                  </a:moveTo>
                  <a:cubicBezTo>
                    <a:pt x="120547" y="84331"/>
                    <a:pt x="101547" y="78911"/>
                    <a:pt x="90513" y="69260"/>
                  </a:cubicBezTo>
                  <a:cubicBezTo>
                    <a:pt x="79188" y="59354"/>
                    <a:pt x="75019" y="41359"/>
                    <a:pt x="61561" y="34630"/>
                  </a:cubicBezTo>
                  <a:cubicBezTo>
                    <a:pt x="49976" y="28837"/>
                    <a:pt x="35931" y="30404"/>
                    <a:pt x="23525" y="26682"/>
                  </a:cubicBezTo>
                  <a:cubicBezTo>
                    <a:pt x="16635" y="24615"/>
                    <a:pt x="8828" y="22557"/>
                    <a:pt x="4223" y="17031"/>
                  </a:cubicBezTo>
                  <a:cubicBezTo>
                    <a:pt x="517" y="12583"/>
                    <a:pt x="-1014" y="5492"/>
                    <a:pt x="817" y="0"/>
                  </a:cubicBezTo>
                </a:path>
              </a:pathLst>
            </a:custGeom>
            <a:noFill/>
            <a:ln w="19050" cap="flat" cmpd="sng">
              <a:solidFill>
                <a:schemeClr val="dk2"/>
              </a:solidFill>
              <a:prstDash val="solid"/>
              <a:round/>
              <a:headEnd type="none" w="med" len="med"/>
              <a:tailEnd type="none" w="med" len="med"/>
            </a:ln>
          </p:spPr>
        </p:sp>
        <p:grpSp>
          <p:nvGrpSpPr>
            <p:cNvPr id="112" name="Google Shape;112;p7"/>
            <p:cNvGrpSpPr/>
            <p:nvPr/>
          </p:nvGrpSpPr>
          <p:grpSpPr>
            <a:xfrm>
              <a:off x="-828070" y="4520475"/>
              <a:ext cx="1540913" cy="481201"/>
              <a:chOff x="-828070" y="4520475"/>
              <a:chExt cx="1540913" cy="481201"/>
            </a:xfrm>
          </p:grpSpPr>
          <p:sp>
            <p:nvSpPr>
              <p:cNvPr id="113" name="Google Shape;113;p7"/>
              <p:cNvSpPr/>
              <p:nvPr/>
            </p:nvSpPr>
            <p:spPr>
              <a:xfrm flipH="1">
                <a:off x="-805000"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flipH="1">
                <a:off x="-818490"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flipH="1">
                <a:off x="-828070"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flipH="1">
                <a:off x="-821568"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flipH="1">
                <a:off x="-822769"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flipH="1">
                <a:off x="-796740"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7"/>
            <p:cNvSpPr/>
            <p:nvPr/>
          </p:nvSpPr>
          <p:spPr>
            <a:xfrm rot="8434906" flipH="1">
              <a:off x="710513" y="4615900"/>
              <a:ext cx="1362443" cy="118980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70229">
              <a:off x="-2343654" y="-695364"/>
              <a:ext cx="3829236" cy="184337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121" name="Google Shape;121;p7"/>
          <p:cNvSpPr txBox="1">
            <a:spLocks noGrp="1"/>
          </p:cNvSpPr>
          <p:nvPr>
            <p:ph type="title"/>
          </p:nvPr>
        </p:nvSpPr>
        <p:spPr>
          <a:xfrm>
            <a:off x="4310175" y="1540750"/>
            <a:ext cx="3737700" cy="11241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2" name="Google Shape;122;p7"/>
          <p:cNvSpPr txBox="1">
            <a:spLocks noGrp="1"/>
          </p:cNvSpPr>
          <p:nvPr>
            <p:ph type="subTitle" idx="1"/>
          </p:nvPr>
        </p:nvSpPr>
        <p:spPr>
          <a:xfrm>
            <a:off x="4310175" y="2658049"/>
            <a:ext cx="3737700" cy="94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grpSp>
        <p:nvGrpSpPr>
          <p:cNvPr id="124" name="Google Shape;124;p8"/>
          <p:cNvGrpSpPr/>
          <p:nvPr/>
        </p:nvGrpSpPr>
        <p:grpSpPr>
          <a:xfrm>
            <a:off x="-1650982" y="-2229799"/>
            <a:ext cx="13089870" cy="9204700"/>
            <a:chOff x="-1650982" y="-2229799"/>
            <a:chExt cx="13089870" cy="9204700"/>
          </a:xfrm>
        </p:grpSpPr>
        <p:sp>
          <p:nvSpPr>
            <p:cNvPr id="125" name="Google Shape;125;p8"/>
            <p:cNvSpPr/>
            <p:nvPr/>
          </p:nvSpPr>
          <p:spPr>
            <a:xfrm>
              <a:off x="-1650982" y="-737512"/>
              <a:ext cx="3129941" cy="237378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rot="-1027604" flipH="1">
              <a:off x="-191247" y="200150"/>
              <a:ext cx="2960362" cy="498473"/>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127" name="Google Shape;127;p8"/>
            <p:cNvSpPr/>
            <p:nvPr/>
          </p:nvSpPr>
          <p:spPr>
            <a:xfrm rot="9031361" flipH="1">
              <a:off x="-775251"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8"/>
            <p:cNvGrpSpPr/>
            <p:nvPr/>
          </p:nvGrpSpPr>
          <p:grpSpPr>
            <a:xfrm flipH="1">
              <a:off x="-194137" y="2331150"/>
              <a:ext cx="1540913" cy="481201"/>
              <a:chOff x="7921455" y="3606075"/>
              <a:chExt cx="1540913" cy="481201"/>
            </a:xfrm>
          </p:grpSpPr>
          <p:sp>
            <p:nvSpPr>
              <p:cNvPr id="129" name="Google Shape;129;p8"/>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8"/>
            <p:cNvSpPr/>
            <p:nvPr/>
          </p:nvSpPr>
          <p:spPr>
            <a:xfrm rot="-3982753">
              <a:off x="5835440" y="3138286"/>
              <a:ext cx="3829107" cy="1843317"/>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sp>
          <p:nvSpPr>
            <p:cNvPr id="136" name="Google Shape;136;p8"/>
            <p:cNvSpPr/>
            <p:nvPr/>
          </p:nvSpPr>
          <p:spPr>
            <a:xfrm rot="-9195687" flipH="1">
              <a:off x="6501541" y="-1414774"/>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8"/>
            <p:cNvGrpSpPr/>
            <p:nvPr/>
          </p:nvGrpSpPr>
          <p:grpSpPr>
            <a:xfrm rot="10800000" flipH="1">
              <a:off x="8028940" y="4098287"/>
              <a:ext cx="1991972" cy="1358680"/>
              <a:chOff x="2515671" y="3197633"/>
              <a:chExt cx="1672801" cy="1140885"/>
            </a:xfrm>
          </p:grpSpPr>
          <p:sp>
            <p:nvSpPr>
              <p:cNvPr id="138" name="Google Shape;138;p8"/>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8"/>
          <p:cNvSpPr txBox="1">
            <a:spLocks noGrp="1"/>
          </p:cNvSpPr>
          <p:nvPr>
            <p:ph type="title"/>
          </p:nvPr>
        </p:nvSpPr>
        <p:spPr>
          <a:xfrm>
            <a:off x="1598850" y="1179450"/>
            <a:ext cx="5946300" cy="2784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grpSp>
        <p:nvGrpSpPr>
          <p:cNvPr id="150" name="Google Shape;150;p9"/>
          <p:cNvGrpSpPr/>
          <p:nvPr/>
        </p:nvGrpSpPr>
        <p:grpSpPr>
          <a:xfrm>
            <a:off x="-2040650" y="-2133587"/>
            <a:ext cx="13515513" cy="9466609"/>
            <a:chOff x="-2040650" y="-2133587"/>
            <a:chExt cx="13515513" cy="9466609"/>
          </a:xfrm>
        </p:grpSpPr>
        <p:sp>
          <p:nvSpPr>
            <p:cNvPr id="151" name="Google Shape;151;p9"/>
            <p:cNvSpPr/>
            <p:nvPr/>
          </p:nvSpPr>
          <p:spPr>
            <a:xfrm rot="-4500033">
              <a:off x="6697214" y="-2029219"/>
              <a:ext cx="3293254" cy="4010186"/>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5279100" y="-117250"/>
              <a:ext cx="3919625" cy="2194475"/>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153" name="Google Shape;153;p9"/>
            <p:cNvGrpSpPr/>
            <p:nvPr/>
          </p:nvGrpSpPr>
          <p:grpSpPr>
            <a:xfrm>
              <a:off x="7921455" y="3606075"/>
              <a:ext cx="1540913" cy="481201"/>
              <a:chOff x="7921455" y="3606075"/>
              <a:chExt cx="1540913" cy="481201"/>
            </a:xfrm>
          </p:grpSpPr>
          <p:sp>
            <p:nvSpPr>
              <p:cNvPr id="154" name="Google Shape;154;p9"/>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9"/>
            <p:cNvSpPr/>
            <p:nvPr/>
          </p:nvSpPr>
          <p:spPr>
            <a:xfrm rot="8100000">
              <a:off x="5016639" y="3839973"/>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8100000">
              <a:off x="-1570711"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2040650"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112926">
              <a:off x="-1612405"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sp>
          <p:nvSpPr>
            <p:cNvPr id="164" name="Google Shape;164;p9"/>
            <p:cNvSpPr/>
            <p:nvPr/>
          </p:nvSpPr>
          <p:spPr>
            <a:xfrm rot="-1112926">
              <a:off x="-533446" y="51383"/>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nvGrpSpPr>
            <p:cNvPr id="165" name="Google Shape;165;p9"/>
            <p:cNvGrpSpPr/>
            <p:nvPr/>
          </p:nvGrpSpPr>
          <p:grpSpPr>
            <a:xfrm>
              <a:off x="6038525" y="4323688"/>
              <a:ext cx="503400" cy="560225"/>
              <a:chOff x="1385825" y="1052675"/>
              <a:chExt cx="503400" cy="560225"/>
            </a:xfrm>
          </p:grpSpPr>
          <p:sp>
            <p:nvSpPr>
              <p:cNvPr id="166" name="Google Shape;166;p9"/>
              <p:cNvSpPr/>
              <p:nvPr/>
            </p:nvSpPr>
            <p:spPr>
              <a:xfrm>
                <a:off x="1704675" y="1052675"/>
                <a:ext cx="184550" cy="242000"/>
              </a:xfrm>
              <a:custGeom>
                <a:avLst/>
                <a:gdLst/>
                <a:ahLst/>
                <a:cxnLst/>
                <a:rect l="l" t="t" r="r" b="b"/>
                <a:pathLst>
                  <a:path w="7382" h="9680" extrusionOk="0">
                    <a:moveTo>
                      <a:pt x="3456" y="1"/>
                    </a:moveTo>
                    <a:cubicBezTo>
                      <a:pt x="3246" y="1"/>
                      <a:pt x="3027" y="27"/>
                      <a:pt x="2798" y="82"/>
                    </a:cubicBezTo>
                    <a:cubicBezTo>
                      <a:pt x="226" y="690"/>
                      <a:pt x="0" y="4333"/>
                      <a:pt x="691" y="6369"/>
                    </a:cubicBezTo>
                    <a:cubicBezTo>
                      <a:pt x="1166" y="7775"/>
                      <a:pt x="2506" y="9679"/>
                      <a:pt x="4151" y="9679"/>
                    </a:cubicBezTo>
                    <a:cubicBezTo>
                      <a:pt x="4358" y="9679"/>
                      <a:pt x="4571" y="9649"/>
                      <a:pt x="4786" y="9584"/>
                    </a:cubicBezTo>
                    <a:cubicBezTo>
                      <a:pt x="5858" y="9262"/>
                      <a:pt x="6977" y="7548"/>
                      <a:pt x="7382" y="6262"/>
                    </a:cubicBezTo>
                    <a:cubicBezTo>
                      <a:pt x="7272" y="4112"/>
                      <a:pt x="6089" y="1"/>
                      <a:pt x="3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429700" y="1447275"/>
                <a:ext cx="213975" cy="165625"/>
              </a:xfrm>
              <a:custGeom>
                <a:avLst/>
                <a:gdLst/>
                <a:ahLst/>
                <a:cxnLst/>
                <a:rect l="l" t="t" r="r" b="b"/>
                <a:pathLst>
                  <a:path w="8559" h="6625" extrusionOk="0">
                    <a:moveTo>
                      <a:pt x="5138" y="1"/>
                    </a:moveTo>
                    <a:cubicBezTo>
                      <a:pt x="2567" y="1"/>
                      <a:pt x="0" y="2986"/>
                      <a:pt x="2689" y="5599"/>
                    </a:cubicBezTo>
                    <a:cubicBezTo>
                      <a:pt x="3434" y="6322"/>
                      <a:pt x="4178" y="6625"/>
                      <a:pt x="4884" y="6625"/>
                    </a:cubicBezTo>
                    <a:cubicBezTo>
                      <a:pt x="6421" y="6625"/>
                      <a:pt x="7775" y="5184"/>
                      <a:pt x="8558" y="3503"/>
                    </a:cubicBezTo>
                    <a:cubicBezTo>
                      <a:pt x="8058" y="963"/>
                      <a:pt x="6597" y="1"/>
                      <a:pt x="5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385825" y="1110750"/>
                <a:ext cx="143850" cy="148975"/>
              </a:xfrm>
              <a:custGeom>
                <a:avLst/>
                <a:gdLst/>
                <a:ahLst/>
                <a:cxnLst/>
                <a:rect l="l" t="t" r="r" b="b"/>
                <a:pathLst>
                  <a:path w="5754" h="5959" extrusionOk="0">
                    <a:moveTo>
                      <a:pt x="2286" y="0"/>
                    </a:moveTo>
                    <a:cubicBezTo>
                      <a:pt x="1803" y="0"/>
                      <a:pt x="1386" y="339"/>
                      <a:pt x="955" y="1093"/>
                    </a:cubicBezTo>
                    <a:cubicBezTo>
                      <a:pt x="1" y="2768"/>
                      <a:pt x="2128" y="5958"/>
                      <a:pt x="3672" y="5958"/>
                    </a:cubicBezTo>
                    <a:cubicBezTo>
                      <a:pt x="4092" y="5958"/>
                      <a:pt x="4469" y="5722"/>
                      <a:pt x="4729" y="5153"/>
                    </a:cubicBezTo>
                    <a:cubicBezTo>
                      <a:pt x="5753" y="3474"/>
                      <a:pt x="5325" y="2010"/>
                      <a:pt x="3765" y="736"/>
                    </a:cubicBezTo>
                    <a:cubicBezTo>
                      <a:pt x="3185" y="262"/>
                      <a:pt x="2710" y="0"/>
                      <a:pt x="2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9"/>
            <p:cNvGrpSpPr/>
            <p:nvPr/>
          </p:nvGrpSpPr>
          <p:grpSpPr>
            <a:xfrm rot="10800000">
              <a:off x="836811" y="-289262"/>
              <a:ext cx="1237698" cy="844067"/>
              <a:chOff x="1801400" y="1820650"/>
              <a:chExt cx="1004625" cy="685175"/>
            </a:xfrm>
          </p:grpSpPr>
          <p:sp>
            <p:nvSpPr>
              <p:cNvPr id="170" name="Google Shape;170;p9"/>
              <p:cNvSpPr/>
              <p:nvPr/>
            </p:nvSpPr>
            <p:spPr>
              <a:xfrm>
                <a:off x="1801400" y="1820650"/>
                <a:ext cx="1004625" cy="68517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857075" y="1881175"/>
                <a:ext cx="872450" cy="606200"/>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907675" y="1934900"/>
                <a:ext cx="737300" cy="542350"/>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969575" y="2029950"/>
                <a:ext cx="612300" cy="433600"/>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007975" y="2112725"/>
                <a:ext cx="539075" cy="334450"/>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2072875" y="2166950"/>
                <a:ext cx="400375" cy="270700"/>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30600" y="2203500"/>
                <a:ext cx="307225" cy="231475"/>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180925" y="2267150"/>
                <a:ext cx="217300" cy="153550"/>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2201750" y="2332450"/>
                <a:ext cx="142900" cy="90925"/>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2243125" y="2374125"/>
                <a:ext cx="82775" cy="65925"/>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9"/>
            <p:cNvSpPr/>
            <p:nvPr/>
          </p:nvSpPr>
          <p:spPr>
            <a:xfrm flipH="1">
              <a:off x="8439900" y="3772575"/>
              <a:ext cx="3034963" cy="3560447"/>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9"/>
          <p:cNvSpPr txBox="1">
            <a:spLocks noGrp="1"/>
          </p:cNvSpPr>
          <p:nvPr>
            <p:ph type="title"/>
          </p:nvPr>
        </p:nvSpPr>
        <p:spPr>
          <a:xfrm flipH="1">
            <a:off x="4004850" y="1597425"/>
            <a:ext cx="4030800" cy="609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2" name="Google Shape;182;p9"/>
          <p:cNvSpPr txBox="1">
            <a:spLocks noGrp="1"/>
          </p:cNvSpPr>
          <p:nvPr>
            <p:ph type="subTitle" idx="1"/>
          </p:nvPr>
        </p:nvSpPr>
        <p:spPr>
          <a:xfrm flipH="1">
            <a:off x="4004850" y="2241675"/>
            <a:ext cx="3919500" cy="133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3"/>
        <p:cNvGrpSpPr/>
        <p:nvPr/>
      </p:nvGrpSpPr>
      <p:grpSpPr>
        <a:xfrm>
          <a:off x="0" y="0"/>
          <a:ext cx="0" cy="0"/>
          <a:chOff x="0" y="0"/>
          <a:chExt cx="0" cy="0"/>
        </a:xfrm>
      </p:grpSpPr>
      <p:grpSp>
        <p:nvGrpSpPr>
          <p:cNvPr id="224" name="Google Shape;224;p13"/>
          <p:cNvGrpSpPr/>
          <p:nvPr/>
        </p:nvGrpSpPr>
        <p:grpSpPr>
          <a:xfrm>
            <a:off x="-2097702" y="-1927265"/>
            <a:ext cx="12813424" cy="8286186"/>
            <a:chOff x="-2097702" y="-1927265"/>
            <a:chExt cx="12813424" cy="8286186"/>
          </a:xfrm>
        </p:grpSpPr>
        <p:sp>
          <p:nvSpPr>
            <p:cNvPr id="225" name="Google Shape;225;p13"/>
            <p:cNvSpPr/>
            <p:nvPr/>
          </p:nvSpPr>
          <p:spPr>
            <a:xfrm rot="8490882">
              <a:off x="8322162"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7067723">
              <a:off x="6790735" y="-815911"/>
              <a:ext cx="3381040" cy="2259901"/>
            </a:xfrm>
            <a:custGeom>
              <a:avLst/>
              <a:gdLst/>
              <a:ahLst/>
              <a:cxnLst/>
              <a:rect l="l" t="t" r="r" b="b"/>
              <a:pathLst>
                <a:path w="60628" h="40524" extrusionOk="0">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rot="8592914">
              <a:off x="-1619642" y="-1369475"/>
              <a:ext cx="2691480" cy="249163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256449" y="-336301"/>
              <a:ext cx="1498599" cy="1022076"/>
              <a:chOff x="256449" y="-336301"/>
              <a:chExt cx="1498599" cy="1022076"/>
            </a:xfrm>
          </p:grpSpPr>
          <p:sp>
            <p:nvSpPr>
              <p:cNvPr id="229" name="Google Shape;229;p13"/>
              <p:cNvSpPr/>
              <p:nvPr/>
            </p:nvSpPr>
            <p:spPr>
              <a:xfrm rot="10800000">
                <a:off x="256449" y="-336301"/>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rot="10800000">
                <a:off x="370567" y="-308776"/>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10800000">
                <a:off x="496694" y="-293670"/>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10800000">
                <a:off x="590823" y="-273229"/>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10800000">
                <a:off x="642774" y="-248799"/>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a:off x="752865" y="-234588"/>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805712" y="-230596"/>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10800000">
                <a:off x="864786" y="-209299"/>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10800000">
                <a:off x="944705" y="-213287"/>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10800000">
                <a:off x="972677" y="-238159"/>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3"/>
            <p:cNvSpPr/>
            <p:nvPr/>
          </p:nvSpPr>
          <p:spPr>
            <a:xfrm rot="-1051789" flipH="1">
              <a:off x="-538142" y="4560135"/>
              <a:ext cx="2114059" cy="1515598"/>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3"/>
            <p:cNvGrpSpPr/>
            <p:nvPr/>
          </p:nvGrpSpPr>
          <p:grpSpPr>
            <a:xfrm>
              <a:off x="7769055" y="4520475"/>
              <a:ext cx="1540913" cy="481201"/>
              <a:chOff x="7769055" y="4520475"/>
              <a:chExt cx="1540913" cy="481201"/>
            </a:xfrm>
          </p:grpSpPr>
          <p:sp>
            <p:nvSpPr>
              <p:cNvPr id="241" name="Google Shape;241;p13"/>
              <p:cNvSpPr/>
              <p:nvPr/>
            </p:nvSpPr>
            <p:spPr>
              <a:xfrm>
                <a:off x="8529683"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8117408"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769055"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785309"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936931"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717575"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rot="-1003861">
              <a:off x="6129497" y="-412123"/>
              <a:ext cx="3829318" cy="184335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248" name="Google Shape;248;p13"/>
          <p:cNvSpPr txBox="1">
            <a:spLocks noGrp="1"/>
          </p:cNvSpPr>
          <p:nvPr>
            <p:ph type="title" hasCustomPrompt="1"/>
          </p:nvPr>
        </p:nvSpPr>
        <p:spPr>
          <a:xfrm flipH="1">
            <a:off x="778124"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49" name="Google Shape;249;p13"/>
          <p:cNvSpPr txBox="1">
            <a:spLocks noGrp="1"/>
          </p:cNvSpPr>
          <p:nvPr>
            <p:ph type="subTitle" idx="1"/>
          </p:nvPr>
        </p:nvSpPr>
        <p:spPr>
          <a:xfrm>
            <a:off x="1725540"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0" name="Google Shape;250;p13"/>
          <p:cNvSpPr txBox="1">
            <a:spLocks noGrp="1"/>
          </p:cNvSpPr>
          <p:nvPr>
            <p:ph type="subTitle" idx="2"/>
          </p:nvPr>
        </p:nvSpPr>
        <p:spPr>
          <a:xfrm>
            <a:off x="1725540"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1" name="Google Shape;251;p13"/>
          <p:cNvSpPr txBox="1">
            <a:spLocks noGrp="1"/>
          </p:cNvSpPr>
          <p:nvPr>
            <p:ph type="title" idx="3" hasCustomPrompt="1"/>
          </p:nvPr>
        </p:nvSpPr>
        <p:spPr>
          <a:xfrm flipH="1">
            <a:off x="778112"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2" name="Google Shape;252;p13"/>
          <p:cNvSpPr txBox="1">
            <a:spLocks noGrp="1"/>
          </p:cNvSpPr>
          <p:nvPr>
            <p:ph type="subTitle" idx="4"/>
          </p:nvPr>
        </p:nvSpPr>
        <p:spPr>
          <a:xfrm>
            <a:off x="1725524"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3" name="Google Shape;253;p13"/>
          <p:cNvSpPr txBox="1">
            <a:spLocks noGrp="1"/>
          </p:cNvSpPr>
          <p:nvPr>
            <p:ph type="subTitle" idx="5"/>
          </p:nvPr>
        </p:nvSpPr>
        <p:spPr>
          <a:xfrm>
            <a:off x="1725524"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4" name="Google Shape;254;p13"/>
          <p:cNvSpPr txBox="1">
            <a:spLocks noGrp="1"/>
          </p:cNvSpPr>
          <p:nvPr>
            <p:ph type="title" idx="6" hasCustomPrompt="1"/>
          </p:nvPr>
        </p:nvSpPr>
        <p:spPr>
          <a:xfrm flipH="1">
            <a:off x="4832349" y="190582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5" name="Google Shape;255;p13"/>
          <p:cNvSpPr txBox="1">
            <a:spLocks noGrp="1"/>
          </p:cNvSpPr>
          <p:nvPr>
            <p:ph type="subTitle" idx="7"/>
          </p:nvPr>
        </p:nvSpPr>
        <p:spPr>
          <a:xfrm>
            <a:off x="5779765" y="2068375"/>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6" name="Google Shape;256;p13"/>
          <p:cNvSpPr txBox="1">
            <a:spLocks noGrp="1"/>
          </p:cNvSpPr>
          <p:nvPr>
            <p:ph type="subTitle" idx="8"/>
          </p:nvPr>
        </p:nvSpPr>
        <p:spPr>
          <a:xfrm>
            <a:off x="5779765" y="1725475"/>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7" name="Google Shape;257;p13"/>
          <p:cNvSpPr txBox="1">
            <a:spLocks noGrp="1"/>
          </p:cNvSpPr>
          <p:nvPr>
            <p:ph type="title" idx="9" hasCustomPrompt="1"/>
          </p:nvPr>
        </p:nvSpPr>
        <p:spPr>
          <a:xfrm flipH="1">
            <a:off x="4832337" y="3404079"/>
            <a:ext cx="8508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000" b="1">
                <a:solidFill>
                  <a:schemeClr val="dk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8" name="Google Shape;258;p13"/>
          <p:cNvSpPr txBox="1">
            <a:spLocks noGrp="1"/>
          </p:cNvSpPr>
          <p:nvPr>
            <p:ph type="subTitle" idx="13"/>
          </p:nvPr>
        </p:nvSpPr>
        <p:spPr>
          <a:xfrm>
            <a:off x="5779749" y="3565800"/>
            <a:ext cx="2735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9" name="Google Shape;259;p13"/>
          <p:cNvSpPr txBox="1">
            <a:spLocks noGrp="1"/>
          </p:cNvSpPr>
          <p:nvPr>
            <p:ph type="subTitle" idx="14"/>
          </p:nvPr>
        </p:nvSpPr>
        <p:spPr>
          <a:xfrm>
            <a:off x="5779749" y="3236550"/>
            <a:ext cx="2735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60" name="Google Shape;260;p13"/>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61"/>
        <p:cNvGrpSpPr/>
        <p:nvPr/>
      </p:nvGrpSpPr>
      <p:grpSpPr>
        <a:xfrm>
          <a:off x="0" y="0"/>
          <a:ext cx="0" cy="0"/>
          <a:chOff x="0" y="0"/>
          <a:chExt cx="0" cy="0"/>
        </a:xfrm>
      </p:grpSpPr>
      <p:grpSp>
        <p:nvGrpSpPr>
          <p:cNvPr id="262" name="Google Shape;262;p14"/>
          <p:cNvGrpSpPr/>
          <p:nvPr/>
        </p:nvGrpSpPr>
        <p:grpSpPr>
          <a:xfrm>
            <a:off x="-3149648" y="-2306631"/>
            <a:ext cx="12752347" cy="9639653"/>
            <a:chOff x="-3149648" y="-2306631"/>
            <a:chExt cx="12752347" cy="9639653"/>
          </a:xfrm>
        </p:grpSpPr>
        <p:sp>
          <p:nvSpPr>
            <p:cNvPr id="263" name="Google Shape;263;p14"/>
            <p:cNvSpPr/>
            <p:nvPr/>
          </p:nvSpPr>
          <p:spPr>
            <a:xfrm rot="-4500033">
              <a:off x="-2433336" y="-2029219"/>
              <a:ext cx="3293254" cy="4010186"/>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rot="8100000">
              <a:off x="4142474" y="-1300378"/>
              <a:ext cx="4069419" cy="2953321"/>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flipH="1">
              <a:off x="-1016175" y="3772575"/>
              <a:ext cx="3034963" cy="3560447"/>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flipH="1">
              <a:off x="6225969" y="3635625"/>
              <a:ext cx="2918006" cy="1507889"/>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rot="5400000" flipH="1">
              <a:off x="-121158" y="-72729"/>
              <a:ext cx="1931533" cy="1951923"/>
            </a:xfrm>
            <a:custGeom>
              <a:avLst/>
              <a:gdLst/>
              <a:ahLst/>
              <a:cxnLst/>
              <a:rect l="l" t="t" r="r" b="b"/>
              <a:pathLst>
                <a:path w="50491" h="51024" extrusionOk="0">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w="19050" cap="flat" cmpd="sng">
              <a:solidFill>
                <a:schemeClr val="dk2"/>
              </a:solidFill>
              <a:prstDash val="solid"/>
              <a:round/>
              <a:headEnd type="none" w="med" len="med"/>
              <a:tailEnd type="none" w="med" len="med"/>
            </a:ln>
          </p:spPr>
        </p:sp>
        <p:sp>
          <p:nvSpPr>
            <p:cNvPr id="268" name="Google Shape;268;p14"/>
            <p:cNvSpPr/>
            <p:nvPr/>
          </p:nvSpPr>
          <p:spPr>
            <a:xfrm flipH="1">
              <a:off x="2554236" y="2984225"/>
              <a:ext cx="6836610" cy="4207247"/>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269" name="Google Shape;269;p14"/>
            <p:cNvGrpSpPr/>
            <p:nvPr/>
          </p:nvGrpSpPr>
          <p:grpSpPr>
            <a:xfrm>
              <a:off x="-269145" y="3606075"/>
              <a:ext cx="1540913" cy="481201"/>
              <a:chOff x="-269145" y="3606075"/>
              <a:chExt cx="1540913" cy="481201"/>
            </a:xfrm>
          </p:grpSpPr>
          <p:sp>
            <p:nvSpPr>
              <p:cNvPr id="270" name="Google Shape;270;p14"/>
              <p:cNvSpPr/>
              <p:nvPr/>
            </p:nvSpPr>
            <p:spPr>
              <a:xfrm flipH="1">
                <a:off x="-246075"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flipH="1">
                <a:off x="-259565"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flipH="1">
                <a:off x="-26914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flipH="1">
                <a:off x="-262643"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flipH="1">
                <a:off x="-263844"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flipH="1">
                <a:off x="-23781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4"/>
            <p:cNvGrpSpPr/>
            <p:nvPr/>
          </p:nvGrpSpPr>
          <p:grpSpPr>
            <a:xfrm>
              <a:off x="8826616" y="906938"/>
              <a:ext cx="776083" cy="753982"/>
              <a:chOff x="789750" y="525938"/>
              <a:chExt cx="776083" cy="753982"/>
            </a:xfrm>
          </p:grpSpPr>
          <p:sp>
            <p:nvSpPr>
              <p:cNvPr id="277" name="Google Shape;277;p14"/>
              <p:cNvSpPr/>
              <p:nvPr/>
            </p:nvSpPr>
            <p:spPr>
              <a:xfrm rot="-5400000">
                <a:off x="741124" y="574564"/>
                <a:ext cx="477197" cy="379946"/>
              </a:xfrm>
              <a:custGeom>
                <a:avLst/>
                <a:gdLst/>
                <a:ahLst/>
                <a:cxnLst/>
                <a:rect l="l" t="t" r="r" b="b"/>
                <a:pathLst>
                  <a:path w="14431" h="11490" extrusionOk="0">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rot="-5400000">
                <a:off x="1052531" y="1091254"/>
                <a:ext cx="206738" cy="170595"/>
              </a:xfrm>
              <a:custGeom>
                <a:avLst/>
                <a:gdLst/>
                <a:ahLst/>
                <a:cxnLst/>
                <a:rect l="l" t="t" r="r" b="b"/>
                <a:pathLst>
                  <a:path w="6252" h="5159" extrusionOk="0">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rot="-5400000">
                <a:off x="1361608" y="646926"/>
                <a:ext cx="223669" cy="184781"/>
              </a:xfrm>
              <a:custGeom>
                <a:avLst/>
                <a:gdLst/>
                <a:ahLst/>
                <a:cxnLst/>
                <a:rect l="l" t="t" r="r" b="b"/>
                <a:pathLst>
                  <a:path w="6764" h="5588" extrusionOk="0">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0" name="Google Shape;280;p14"/>
          <p:cNvSpPr txBox="1">
            <a:spLocks noGrp="1"/>
          </p:cNvSpPr>
          <p:nvPr>
            <p:ph type="title"/>
          </p:nvPr>
        </p:nvSpPr>
        <p:spPr>
          <a:xfrm>
            <a:off x="2835375" y="3287686"/>
            <a:ext cx="3473100" cy="37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2000" b="1">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1" name="Google Shape;281;p14"/>
          <p:cNvSpPr txBox="1">
            <a:spLocks noGrp="1"/>
          </p:cNvSpPr>
          <p:nvPr>
            <p:ph type="subTitle" idx="1"/>
          </p:nvPr>
        </p:nvSpPr>
        <p:spPr>
          <a:xfrm>
            <a:off x="1190700" y="1696300"/>
            <a:ext cx="6762600" cy="158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5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marL="914400" lvl="1"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marL="1371600" lvl="2"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marL="1828800" lvl="3"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marL="2286000" lvl="4"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marL="2743200" lvl="5"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marL="3200400" lvl="6"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marL="3657600" lvl="7"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marL="4114800" lvl="8"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0" r:id="rId9"/>
    <p:sldLayoutId id="2147483661" r:id="rId10"/>
    <p:sldLayoutId id="2147483666" r:id="rId11"/>
    <p:sldLayoutId id="2147483667" r:id="rId12"/>
    <p:sldLayoutId id="2147483671" r:id="rId13"/>
    <p:sldLayoutId id="2147483675"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https://apps.apple.com/sa/app/blink-ksa-%D8%A8%D9%84%D9%8A%D9%86%D9%83/id1550103864"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7"/>
          <p:cNvSpPr txBox="1">
            <a:spLocks noGrp="1"/>
          </p:cNvSpPr>
          <p:nvPr>
            <p:ph type="ctrTitle"/>
          </p:nvPr>
        </p:nvSpPr>
        <p:spPr>
          <a:xfrm>
            <a:off x="973400" y="1600125"/>
            <a:ext cx="6725400" cy="14558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Trehal</a:t>
            </a:r>
            <a:endParaRPr dirty="0">
              <a:solidFill>
                <a:schemeClr val="dk2"/>
              </a:solidFill>
            </a:endParaRPr>
          </a:p>
        </p:txBody>
      </p:sp>
      <p:sp>
        <p:nvSpPr>
          <p:cNvPr id="593" name="Google Shape;593;p37"/>
          <p:cNvSpPr txBox="1">
            <a:spLocks noGrp="1"/>
          </p:cNvSpPr>
          <p:nvPr>
            <p:ph type="subTitle" idx="1"/>
          </p:nvPr>
        </p:nvSpPr>
        <p:spPr>
          <a:xfrm>
            <a:off x="973400" y="2724861"/>
            <a:ext cx="4686900" cy="43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MY" dirty="0"/>
              <a:t>Capstone Graduation Project 22</a:t>
            </a:r>
          </a:p>
        </p:txBody>
      </p:sp>
      <p:pic>
        <p:nvPicPr>
          <p:cNvPr id="2" name="صورة 3">
            <a:extLst>
              <a:ext uri="{FF2B5EF4-FFF2-40B4-BE49-F238E27FC236}">
                <a16:creationId xmlns:a16="http://schemas.microsoft.com/office/drawing/2014/main" id="{3FBCA0DB-7430-69B6-F8C7-A7F95CAB35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2980" y="1667247"/>
            <a:ext cx="2224468" cy="21152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AC7E-0D28-5A75-5CDC-707691505D6E}"/>
              </a:ext>
            </a:extLst>
          </p:cNvPr>
          <p:cNvSpPr>
            <a:spLocks noGrp="1"/>
          </p:cNvSpPr>
          <p:nvPr>
            <p:ph type="title"/>
          </p:nvPr>
        </p:nvSpPr>
        <p:spPr>
          <a:xfrm flipH="1">
            <a:off x="2556600" y="931333"/>
            <a:ext cx="4030800" cy="609000"/>
          </a:xfrm>
        </p:spPr>
        <p:txBody>
          <a:bodyPr/>
          <a:lstStyle/>
          <a:p>
            <a:r>
              <a:rPr lang="ms-MY" sz="4000" dirty="0">
                <a:solidFill>
                  <a:srgbClr val="677D85"/>
                </a:solidFill>
              </a:rPr>
              <a:t>Data Collection</a:t>
            </a:r>
            <a:endParaRPr lang="ar-SA" sz="4000" dirty="0">
              <a:solidFill>
                <a:srgbClr val="677D85"/>
              </a:solidFill>
            </a:endParaRPr>
          </a:p>
        </p:txBody>
      </p:sp>
      <p:sp>
        <p:nvSpPr>
          <p:cNvPr id="3" name="Subtitle 2">
            <a:extLst>
              <a:ext uri="{FF2B5EF4-FFF2-40B4-BE49-F238E27FC236}">
                <a16:creationId xmlns:a16="http://schemas.microsoft.com/office/drawing/2014/main" id="{627C5F74-701C-AE1D-FB44-104B6977EAEF}"/>
              </a:ext>
            </a:extLst>
          </p:cNvPr>
          <p:cNvSpPr>
            <a:spLocks noGrp="1"/>
          </p:cNvSpPr>
          <p:nvPr>
            <p:ph type="subTitle" idx="1"/>
          </p:nvPr>
        </p:nvSpPr>
        <p:spPr>
          <a:xfrm flipH="1">
            <a:off x="533400" y="931333"/>
            <a:ext cx="7390950" cy="3808542"/>
          </a:xfrm>
        </p:spPr>
        <p:txBody>
          <a:bodyPr/>
          <a:lstStyle/>
          <a:p>
            <a:pPr marL="0" lvl="0" indent="0" algn="l" rtl="0">
              <a:spcBef>
                <a:spcPts val="0"/>
              </a:spcBef>
              <a:spcAft>
                <a:spcPts val="0"/>
              </a:spcAft>
              <a:buNone/>
            </a:pPr>
            <a:r>
              <a:rPr lang="en-US" sz="1800" dirty="0"/>
              <a:t>2- The interview</a:t>
            </a:r>
          </a:p>
          <a:p>
            <a:pPr marL="0" lvl="0" indent="0" algn="l" rtl="0">
              <a:spcBef>
                <a:spcPts val="0"/>
              </a:spcBef>
              <a:spcAft>
                <a:spcPts val="0"/>
              </a:spcAft>
              <a:buNone/>
            </a:pPr>
            <a:endParaRPr lang="en-US" sz="1800" dirty="0"/>
          </a:p>
          <a:p>
            <a:pPr marL="0" lvl="0" indent="0" algn="l" rtl="0">
              <a:spcBef>
                <a:spcPts val="0"/>
              </a:spcBef>
              <a:spcAft>
                <a:spcPts val="0"/>
              </a:spcAft>
            </a:pPr>
            <a:r>
              <a:rPr lang="en-US" sz="1800" dirty="0"/>
              <a:t>Where the interviews included number of students ranging between 10 to 18 students</a:t>
            </a:r>
          </a:p>
          <a:p>
            <a:pPr marL="0" lvl="0" indent="0" algn="l" rtl="0">
              <a:spcBef>
                <a:spcPts val="0"/>
              </a:spcBef>
              <a:spcAft>
                <a:spcPts val="0"/>
              </a:spcAft>
            </a:pPr>
            <a:r>
              <a:rPr lang="en-US" sz="1800" dirty="0"/>
              <a:t>-The question in each of them was. What is the most dilemma faced by university students with transportation  companies?</a:t>
            </a:r>
          </a:p>
          <a:p>
            <a:pPr marL="285750" lvl="0" indent="-285750" algn="l" rtl="0">
              <a:spcBef>
                <a:spcPts val="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96807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7"/>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MY" sz="4000" dirty="0">
                <a:solidFill>
                  <a:srgbClr val="677D85"/>
                </a:solidFill>
              </a:rPr>
              <a:t>Functional requirements</a:t>
            </a:r>
            <a:endParaRPr sz="4000" dirty="0">
              <a:solidFill>
                <a:srgbClr val="677D85"/>
              </a:solidFill>
            </a:endParaRPr>
          </a:p>
        </p:txBody>
      </p:sp>
      <p:sp>
        <p:nvSpPr>
          <p:cNvPr id="739" name="Google Shape;739;p47"/>
          <p:cNvSpPr txBox="1">
            <a:spLocks noGrp="1"/>
          </p:cNvSpPr>
          <p:nvPr>
            <p:ph type="subTitle" idx="3"/>
          </p:nvPr>
        </p:nvSpPr>
        <p:spPr>
          <a:xfrm>
            <a:off x="1109133" y="1519959"/>
            <a:ext cx="7316892" cy="317851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dirty="0"/>
              <a:t>1-It simplifies students' search for transport companies.</a:t>
            </a:r>
          </a:p>
          <a:p>
            <a:pPr marL="0" lvl="0" indent="0" algn="l" rtl="0">
              <a:spcBef>
                <a:spcPts val="0"/>
              </a:spcBef>
              <a:spcAft>
                <a:spcPts val="1200"/>
              </a:spcAft>
              <a:buNone/>
            </a:pPr>
            <a:r>
              <a:rPr lang="en-US" sz="1800" dirty="0"/>
              <a:t>2-contributes greatly to providing correct and complete information about each company and its services.</a:t>
            </a:r>
          </a:p>
          <a:p>
            <a:pPr marL="0" lvl="0" indent="0" algn="l" rtl="0">
              <a:spcBef>
                <a:spcPts val="0"/>
              </a:spcBef>
              <a:spcAft>
                <a:spcPts val="1200"/>
              </a:spcAft>
              <a:buNone/>
            </a:pPr>
            <a:r>
              <a:rPr lang="en-US" sz="1800" dirty="0"/>
              <a:t>3-It helps in comparing prices between companies.</a:t>
            </a:r>
          </a:p>
          <a:p>
            <a:pPr marL="0" lvl="0" indent="0" algn="l" rtl="0">
              <a:spcBef>
                <a:spcPts val="0"/>
              </a:spcBef>
              <a:spcAft>
                <a:spcPts val="1200"/>
              </a:spcAft>
              <a:buNone/>
            </a:pPr>
            <a:r>
              <a:rPr lang="en-US" sz="1800" dirty="0"/>
              <a:t>4-allows writing comments to other students and making suggestions to transport companies.</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8"/>
          <p:cNvSpPr txBox="1">
            <a:spLocks noGrp="1"/>
          </p:cNvSpPr>
          <p:nvPr>
            <p:ph type="title"/>
          </p:nvPr>
        </p:nvSpPr>
        <p:spPr>
          <a:xfrm>
            <a:off x="1269174" y="780609"/>
            <a:ext cx="6605652" cy="7636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MY" sz="4000" dirty="0">
                <a:solidFill>
                  <a:srgbClr val="677D85"/>
                </a:solidFill>
              </a:rPr>
              <a:t>Non-Functional requirements</a:t>
            </a:r>
            <a:endParaRPr sz="4000" dirty="0">
              <a:solidFill>
                <a:srgbClr val="677D85"/>
              </a:solidFill>
            </a:endParaRPr>
          </a:p>
        </p:txBody>
      </p:sp>
      <p:sp>
        <p:nvSpPr>
          <p:cNvPr id="2" name="TextBox 1">
            <a:extLst>
              <a:ext uri="{FF2B5EF4-FFF2-40B4-BE49-F238E27FC236}">
                <a16:creationId xmlns:a16="http://schemas.microsoft.com/office/drawing/2014/main" id="{35FF1AC5-9922-0B7F-F563-327D73B9C930}"/>
              </a:ext>
            </a:extLst>
          </p:cNvPr>
          <p:cNvSpPr txBox="1"/>
          <p:nvPr/>
        </p:nvSpPr>
        <p:spPr>
          <a:xfrm>
            <a:off x="938893" y="2063918"/>
            <a:ext cx="8205107" cy="1015663"/>
          </a:xfrm>
          <a:prstGeom prst="rect">
            <a:avLst/>
          </a:prstGeom>
          <a:noFill/>
        </p:spPr>
        <p:txBody>
          <a:bodyPr wrap="square" rtlCol="1">
            <a:spAutoFit/>
          </a:bodyPr>
          <a:lstStyle/>
          <a:p>
            <a:r>
              <a:rPr lang="en-US" sz="2000" dirty="0">
                <a:solidFill>
                  <a:srgbClr val="887571"/>
                </a:solidFill>
              </a:rPr>
              <a:t>1- It is easy and clear to use Which makes it high-performance.</a:t>
            </a:r>
          </a:p>
          <a:p>
            <a:endParaRPr lang="en-US" sz="2000" dirty="0">
              <a:solidFill>
                <a:srgbClr val="887571"/>
              </a:solidFill>
            </a:endParaRPr>
          </a:p>
          <a:p>
            <a:r>
              <a:rPr lang="en-US" sz="2000" dirty="0">
                <a:solidFill>
                  <a:srgbClr val="887571"/>
                </a:solidFill>
              </a:rPr>
              <a:t>2- It has a bright and cheery design and icons</a:t>
            </a:r>
            <a:endParaRPr lang="ar-SA" sz="2000" dirty="0">
              <a:solidFill>
                <a:srgbClr val="88757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9"/>
          <p:cNvSpPr txBox="1">
            <a:spLocks noGrp="1"/>
          </p:cNvSpPr>
          <p:nvPr>
            <p:ph type="title"/>
          </p:nvPr>
        </p:nvSpPr>
        <p:spPr>
          <a:xfrm>
            <a:off x="1463824" y="487828"/>
            <a:ext cx="4994125" cy="8458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MY" sz="4000" dirty="0">
                <a:solidFill>
                  <a:srgbClr val="677D85"/>
                </a:solidFill>
              </a:rPr>
              <a:t>USE CASE DIAGRAM</a:t>
            </a:r>
          </a:p>
        </p:txBody>
      </p:sp>
      <p:sp>
        <p:nvSpPr>
          <p:cNvPr id="764" name="Google Shape;764;p49"/>
          <p:cNvSpPr txBox="1">
            <a:spLocks noGrp="1"/>
          </p:cNvSpPr>
          <p:nvPr>
            <p:ph type="subTitle" idx="1"/>
          </p:nvPr>
        </p:nvSpPr>
        <p:spPr>
          <a:xfrm>
            <a:off x="1749575" y="2682318"/>
            <a:ext cx="4796100" cy="363900"/>
          </a:xfrm>
          <a:prstGeom prst="rect">
            <a:avLst/>
          </a:prstGeom>
        </p:spPr>
        <p:txBody>
          <a:bodyPr spcFirstLastPara="1" wrap="square" lIns="91425" tIns="91425" rIns="91425" bIns="91425" anchor="ctr" anchorCtr="0">
            <a:noAutofit/>
          </a:bodyPr>
          <a:lstStyle/>
          <a:p>
            <a:pPr marL="0" marR="0" indent="0">
              <a:spcBef>
                <a:spcPts val="1000"/>
              </a:spcBef>
              <a:spcAft>
                <a:spcPts val="1500"/>
              </a:spcAft>
            </a:pPr>
            <a:endParaRPr lang="en-US" sz="1800" b="1" kern="1400" cap="all"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صورة 40">
            <a:extLst>
              <a:ext uri="{FF2B5EF4-FFF2-40B4-BE49-F238E27FC236}">
                <a16:creationId xmlns:a16="http://schemas.microsoft.com/office/drawing/2014/main" id="{8903E591-15A3-3D84-CE00-B8F8784C3B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538" y="1333720"/>
            <a:ext cx="7829561" cy="31618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51"/>
          <p:cNvSpPr txBox="1">
            <a:spLocks noGrp="1"/>
          </p:cNvSpPr>
          <p:nvPr>
            <p:ph type="title"/>
          </p:nvPr>
        </p:nvSpPr>
        <p:spPr>
          <a:xfrm>
            <a:off x="633083" y="43168"/>
            <a:ext cx="770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rgbClr val="677D85"/>
                </a:solidFill>
              </a:rPr>
              <a:t>ER DIAGRAM</a:t>
            </a:r>
            <a:endParaRPr sz="4000" dirty="0">
              <a:solidFill>
                <a:srgbClr val="677D85"/>
              </a:solidFill>
            </a:endParaRPr>
          </a:p>
        </p:txBody>
      </p:sp>
      <p:sp>
        <p:nvSpPr>
          <p:cNvPr id="779" name="Google Shape;779;p51"/>
          <p:cNvSpPr txBox="1">
            <a:spLocks noGrp="1"/>
          </p:cNvSpPr>
          <p:nvPr>
            <p:ph type="subTitle" idx="1"/>
          </p:nvPr>
        </p:nvSpPr>
        <p:spPr>
          <a:xfrm>
            <a:off x="1385250" y="1562650"/>
            <a:ext cx="5795400" cy="25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Weißt du, was dir hilft, deinen Standpunkt klar zu machen? Listen wie diese hier:</a:t>
            </a:r>
            <a:endParaRPr dirty="0"/>
          </a:p>
          <a:p>
            <a:pPr marL="457200" lvl="0" indent="-317500" algn="l" rtl="0">
              <a:spcBef>
                <a:spcPts val="1000"/>
              </a:spcBef>
              <a:spcAft>
                <a:spcPts val="0"/>
              </a:spcAft>
              <a:buSzPts val="1400"/>
              <a:buChar char="●"/>
            </a:pPr>
            <a:r>
              <a:rPr lang="en" dirty="0"/>
              <a:t>Sie sind einfach </a:t>
            </a:r>
            <a:endParaRPr dirty="0"/>
          </a:p>
          <a:p>
            <a:pPr marL="457200" lvl="0" indent="-317500" algn="l" rtl="0">
              <a:spcBef>
                <a:spcPts val="0"/>
              </a:spcBef>
              <a:spcAft>
                <a:spcPts val="0"/>
              </a:spcAft>
              <a:buSzPts val="1400"/>
              <a:buChar char="●"/>
            </a:pPr>
            <a:r>
              <a:rPr lang="en" dirty="0"/>
              <a:t>Du kannst deine Ideen klar organisieren</a:t>
            </a:r>
            <a:endParaRPr dirty="0"/>
          </a:p>
          <a:p>
            <a:pPr marL="457200" lvl="0" indent="-317500" algn="l" rtl="0">
              <a:spcBef>
                <a:spcPts val="0"/>
              </a:spcBef>
              <a:spcAft>
                <a:spcPts val="0"/>
              </a:spcAft>
              <a:buSzPts val="1400"/>
              <a:buChar char="●"/>
            </a:pPr>
            <a:r>
              <a:rPr lang="en" dirty="0"/>
              <a:t>Du wirst nie vergessen, Milch zu kaufen!</a:t>
            </a:r>
            <a:endParaRPr dirty="0"/>
          </a:p>
          <a:p>
            <a:pPr marL="0" lvl="0" indent="0" algn="l" rtl="0">
              <a:spcBef>
                <a:spcPts val="1000"/>
              </a:spcBef>
              <a:spcAft>
                <a:spcPts val="0"/>
              </a:spcAft>
              <a:buNone/>
            </a:pPr>
            <a:r>
              <a:rPr lang="en" dirty="0"/>
              <a:t>Und das Wichtigste: Das Publikum wird den Sinn deiner Präsentation nicht verfehlen</a:t>
            </a:r>
            <a:endParaRPr dirty="0"/>
          </a:p>
        </p:txBody>
      </p:sp>
      <p:pic>
        <p:nvPicPr>
          <p:cNvPr id="2" name="صورة 40">
            <a:extLst>
              <a:ext uri="{FF2B5EF4-FFF2-40B4-BE49-F238E27FC236}">
                <a16:creationId xmlns:a16="http://schemas.microsoft.com/office/drawing/2014/main" id="{C04626D9-C3D5-C098-4212-44A3F5DE51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980" y="1122362"/>
            <a:ext cx="7178040" cy="2898775"/>
          </a:xfrm>
          <a:prstGeom prst="rect">
            <a:avLst/>
          </a:prstGeom>
          <a:noFill/>
          <a:ln>
            <a:noFill/>
          </a:ln>
        </p:spPr>
      </p:pic>
      <p:pic>
        <p:nvPicPr>
          <p:cNvPr id="3" name="صورة 24">
            <a:extLst>
              <a:ext uri="{FF2B5EF4-FFF2-40B4-BE49-F238E27FC236}">
                <a16:creationId xmlns:a16="http://schemas.microsoft.com/office/drawing/2014/main" id="{5413C3A1-604A-DAF4-83C5-0CCD4AE924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267" y="685801"/>
            <a:ext cx="8348133" cy="4457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53"/>
          <p:cNvSpPr txBox="1">
            <a:spLocks noGrp="1"/>
          </p:cNvSpPr>
          <p:nvPr>
            <p:ph type="title"/>
          </p:nvPr>
        </p:nvSpPr>
        <p:spPr>
          <a:xfrm>
            <a:off x="578425" y="0"/>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rgbClr val="677D85"/>
                </a:solidFill>
              </a:rPr>
              <a:t>CLASS DIAGRAM</a:t>
            </a:r>
            <a:endParaRPr sz="4000" dirty="0">
              <a:solidFill>
                <a:srgbClr val="677D85"/>
              </a:solidFill>
            </a:endParaRPr>
          </a:p>
        </p:txBody>
      </p:sp>
      <p:pic>
        <p:nvPicPr>
          <p:cNvPr id="2" name="صورة 25">
            <a:extLst>
              <a:ext uri="{FF2B5EF4-FFF2-40B4-BE49-F238E27FC236}">
                <a16:creationId xmlns:a16="http://schemas.microsoft.com/office/drawing/2014/main" id="{5F994F27-8D1C-9101-31DC-ED449BC100E8}"/>
              </a:ext>
            </a:extLst>
          </p:cNvPr>
          <p:cNvPicPr>
            <a:picLocks noChangeAspect="1"/>
          </p:cNvPicPr>
          <p:nvPr/>
        </p:nvPicPr>
        <p:blipFill rotWithShape="1">
          <a:blip r:embed="rId3"/>
          <a:srcRect l="897" t="5463" r="5888" b="6453"/>
          <a:stretch/>
        </p:blipFill>
        <p:spPr bwMode="auto">
          <a:xfrm>
            <a:off x="578425" y="572700"/>
            <a:ext cx="7987150" cy="450902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C6111A-CF4E-397C-15BF-8C2DB6848F75}"/>
              </a:ext>
            </a:extLst>
          </p:cNvPr>
          <p:cNvSpPr>
            <a:spLocks noGrp="1"/>
          </p:cNvSpPr>
          <p:nvPr>
            <p:ph type="subTitle" idx="1"/>
          </p:nvPr>
        </p:nvSpPr>
        <p:spPr>
          <a:xfrm>
            <a:off x="846234" y="1270534"/>
            <a:ext cx="7296737" cy="3792355"/>
          </a:xfrm>
        </p:spPr>
        <p:txBody>
          <a:bodyPr/>
          <a:lstStyle/>
          <a:p>
            <a:r>
              <a:rPr lang="en-US" sz="1800" dirty="0">
                <a:effectLst/>
                <a:latin typeface="Rockwell" panose="02060603020205020403" pitchFamily="18" charset="0"/>
                <a:ea typeface="Rockwell" panose="02060603020205020403" pitchFamily="18" charset="0"/>
                <a:cs typeface="Rockwell" panose="02060603020205020403" pitchFamily="18" charset="0"/>
              </a:rPr>
              <a:t>[1]https://www.alriyadh.com/731175</a:t>
            </a:r>
          </a:p>
          <a:p>
            <a:r>
              <a:rPr lang="en-US" sz="1800" dirty="0">
                <a:effectLst/>
                <a:latin typeface="Rockwell" panose="02060603020205020403" pitchFamily="18" charset="0"/>
                <a:ea typeface="Rockwell" panose="02060603020205020403" pitchFamily="18" charset="0"/>
                <a:cs typeface="Rockwell" panose="02060603020205020403" pitchFamily="18" charset="0"/>
              </a:rPr>
              <a:t>[2]https://www.androiderr.com/2021/08/ego-saudi.html </a:t>
            </a:r>
          </a:p>
          <a:p>
            <a:r>
              <a:rPr lang="en-US" sz="1800" dirty="0">
                <a:effectLst/>
                <a:latin typeface="Rockwell" panose="02060603020205020403" pitchFamily="18" charset="0"/>
                <a:ea typeface="Rockwell" panose="02060603020205020403" pitchFamily="18" charset="0"/>
                <a:cs typeface="Rockwell" panose="02060603020205020403" pitchFamily="18" charset="0"/>
              </a:rPr>
              <a:t>[3]https://www.halacab.com/about</a:t>
            </a:r>
          </a:p>
          <a:p>
            <a:r>
              <a:rPr lang="en-US" sz="1800" dirty="0">
                <a:latin typeface="Rockwell" panose="02060603020205020403" pitchFamily="18" charset="0"/>
                <a:ea typeface="Rockwell" panose="02060603020205020403" pitchFamily="18" charset="0"/>
                <a:cs typeface="Rockwell" panose="02060603020205020403" pitchFamily="18" charset="0"/>
              </a:rPr>
              <a:t>[</a:t>
            </a:r>
            <a:r>
              <a:rPr lang="en-US" sz="1800" dirty="0">
                <a:effectLst/>
                <a:latin typeface="Rockwell" panose="02060603020205020403" pitchFamily="18" charset="0"/>
                <a:ea typeface="Rockwell" panose="02060603020205020403" pitchFamily="18" charset="0"/>
                <a:cs typeface="Rockwell" panose="02060603020205020403" pitchFamily="18" charset="0"/>
              </a:rPr>
              <a:t>4] </a:t>
            </a:r>
            <a:r>
              <a:rPr lang="en-US" sz="1800" dirty="0">
                <a:effectLst/>
                <a:latin typeface="Rockwell" panose="02060603020205020403" pitchFamily="18" charset="0"/>
                <a:ea typeface="Rockwell" panose="02060603020205020403" pitchFamily="18" charset="0"/>
                <a:cs typeface="Rockwell" panose="02060603020205020403" pitchFamily="18" charset="0"/>
                <a:hlinkClick r:id="rId2"/>
              </a:rPr>
              <a:t>https://apps.apple.com/sa/app/blink-ksa-%D8%A8%D9%84%D9%8A%D9%86%D9%83/id1550103864</a:t>
            </a:r>
            <a:endParaRPr lang="en-US" sz="1800" dirty="0">
              <a:effectLst/>
              <a:latin typeface="Rockwell" panose="02060603020205020403" pitchFamily="18" charset="0"/>
              <a:ea typeface="Rockwell" panose="02060603020205020403" pitchFamily="18" charset="0"/>
              <a:cs typeface="Rockwell" panose="02060603020205020403" pitchFamily="18" charset="0"/>
            </a:endParaRPr>
          </a:p>
          <a:p>
            <a:r>
              <a:rPr lang="en-US" sz="1800" dirty="0">
                <a:effectLst/>
                <a:latin typeface="Rockwell" panose="02060603020205020403" pitchFamily="18" charset="0"/>
                <a:ea typeface="Rockwell" panose="02060603020205020403" pitchFamily="18" charset="0"/>
                <a:cs typeface="Rockwell" panose="02060603020205020403" pitchFamily="18" charset="0"/>
              </a:rPr>
              <a:t>[5]https://bolt.eu/en/careers/about-bolt/</a:t>
            </a:r>
          </a:p>
          <a:p>
            <a:r>
              <a:rPr lang="en-US" sz="1800" dirty="0">
                <a:effectLst/>
                <a:latin typeface="Rockwell" panose="02060603020205020403" pitchFamily="18" charset="0"/>
                <a:ea typeface="Rockwell" panose="02060603020205020403" pitchFamily="18" charset="0"/>
                <a:cs typeface="Rockwell" panose="02060603020205020403" pitchFamily="18" charset="0"/>
              </a:rPr>
              <a:t>[6]https://www.eqrae.com/%D8%AA%D8%AC%D8%B1%D8%A8%D8%AA%D9%8A-%D9%85%D8%B9-%D8%AA%D8%B7%D8%A8%D9%8A%D9%82-%D8%AC%D9%8A%D9%86%D9%8A/</a:t>
            </a:r>
          </a:p>
          <a:p>
            <a:pPr marL="139700" indent="0">
              <a:buNone/>
            </a:pPr>
            <a:endParaRPr lang="ar-SA" dirty="0"/>
          </a:p>
        </p:txBody>
      </p:sp>
      <p:sp>
        <p:nvSpPr>
          <p:cNvPr id="3" name="Title 2">
            <a:extLst>
              <a:ext uri="{FF2B5EF4-FFF2-40B4-BE49-F238E27FC236}">
                <a16:creationId xmlns:a16="http://schemas.microsoft.com/office/drawing/2014/main" id="{FC88B29E-B115-B8A0-42D4-450F712FEAA2}"/>
              </a:ext>
            </a:extLst>
          </p:cNvPr>
          <p:cNvSpPr>
            <a:spLocks noGrp="1"/>
          </p:cNvSpPr>
          <p:nvPr>
            <p:ph type="title"/>
          </p:nvPr>
        </p:nvSpPr>
        <p:spPr>
          <a:xfrm>
            <a:off x="1196889" y="1055242"/>
            <a:ext cx="7296737" cy="430584"/>
          </a:xfrm>
        </p:spPr>
        <p:txBody>
          <a:bodyPr/>
          <a:lstStyle/>
          <a:p>
            <a:pPr algn="l"/>
            <a:r>
              <a:rPr lang="en-US" sz="4000" u="sng" kern="1400" spc="25" dirty="0">
                <a:solidFill>
                  <a:srgbClr val="677D85"/>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r>
              <a:rPr lang="en-US" sz="4000" u="sng" kern="1400" spc="25" dirty="0">
                <a:solidFill>
                  <a:srgbClr val="0B565F"/>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4000" u="sng" kern="1400" spc="25" dirty="0">
                <a:solidFill>
                  <a:srgbClr val="0B565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ar-SA" sz="4000" u="sng" dirty="0">
              <a:solidFill>
                <a:srgbClr val="0B565F"/>
              </a:solidFill>
            </a:endParaRPr>
          </a:p>
        </p:txBody>
      </p:sp>
    </p:spTree>
    <p:extLst>
      <p:ext uri="{BB962C8B-B14F-4D97-AF65-F5344CB8AC3E}">
        <p14:creationId xmlns:p14="http://schemas.microsoft.com/office/powerpoint/2010/main" val="304203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62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8"/>
          <p:cNvSpPr txBox="1">
            <a:spLocks noGrp="1"/>
          </p:cNvSpPr>
          <p:nvPr>
            <p:ph type="body" idx="1"/>
          </p:nvPr>
        </p:nvSpPr>
        <p:spPr>
          <a:xfrm>
            <a:off x="713400" y="1143010"/>
            <a:ext cx="7717200" cy="3455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a:solidFill>
                  <a:srgbClr val="887571"/>
                </a:solidFill>
              </a:rPr>
              <a:t>University students face great difficulties during their study period in various aspects, such as transportation, because each person has different circumstances that cause difficulty in access and movement, such as the long distance , lack of driver's licenses, inability to own a car, etc. the majority tends to choose transportation companies for daily transportation, and the need for them is increasing with the increase in the number of students now and in the </a:t>
            </a:r>
            <a:r>
              <a:rPr lang="en-US" sz="1800" dirty="0" err="1">
                <a:solidFill>
                  <a:srgbClr val="887571"/>
                </a:solidFill>
              </a:rPr>
              <a:t>future.Trehal</a:t>
            </a:r>
            <a:r>
              <a:rPr lang="en-US" sz="1800" dirty="0">
                <a:solidFill>
                  <a:srgbClr val="887571"/>
                </a:solidFill>
              </a:rPr>
              <a:t> application is a mobile application that provides female students wishing to register for a transport company, with higher and better features to achieve the convenience of the student.</a:t>
            </a:r>
            <a:endParaRPr sz="1800" dirty="0">
              <a:solidFill>
                <a:srgbClr val="887571"/>
              </a:solidFill>
            </a:endParaRPr>
          </a:p>
        </p:txBody>
      </p:sp>
      <p:sp>
        <p:nvSpPr>
          <p:cNvPr id="599" name="Google Shape;599;p38"/>
          <p:cNvSpPr txBox="1">
            <a:spLocks noGrp="1"/>
          </p:cNvSpPr>
          <p:nvPr>
            <p:ph type="title"/>
          </p:nvPr>
        </p:nvSpPr>
        <p:spPr>
          <a:xfrm>
            <a:off x="529200" y="406523"/>
            <a:ext cx="8085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rgbClr val="677D85"/>
                </a:solidFill>
              </a:rPr>
              <a:t>Project Description and Background</a:t>
            </a:r>
            <a:endParaRPr lang="ms-MY" sz="4000" dirty="0">
              <a:solidFill>
                <a:srgbClr val="677D8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18" name="Google Shape;618;p39"/>
          <p:cNvSpPr txBox="1">
            <a:spLocks noGrp="1"/>
          </p:cNvSpPr>
          <p:nvPr>
            <p:ph type="subTitle" idx="13"/>
          </p:nvPr>
        </p:nvSpPr>
        <p:spPr>
          <a:xfrm>
            <a:off x="718125" y="1265464"/>
            <a:ext cx="7796724" cy="2845436"/>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n-US" sz="1800" dirty="0"/>
              <a:t>University students have many problems with transportation, such as searching for delivery companies to the university, and difficulty of comparing delivery companies to the university in terms of prices and quality of the car, Also students must call every delivery company to the university to obtain information about these companies.</a:t>
            </a:r>
            <a:endParaRPr sz="1800" dirty="0"/>
          </a:p>
        </p:txBody>
      </p:sp>
      <p:sp>
        <p:nvSpPr>
          <p:cNvPr id="620" name="Google Shape;620;p39"/>
          <p:cNvSpPr txBox="1">
            <a:spLocks noGrp="1"/>
          </p:cNvSpPr>
          <p:nvPr>
            <p:ph type="title" idx="15"/>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MY" sz="4000" dirty="0">
                <a:solidFill>
                  <a:srgbClr val="677D85"/>
                </a:solidFill>
              </a:rPr>
              <a:t>Problem Statement</a:t>
            </a:r>
            <a:endParaRPr sz="4000" dirty="0">
              <a:solidFill>
                <a:srgbClr val="677D8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0"/>
          <p:cNvSpPr txBox="1">
            <a:spLocks noGrp="1"/>
          </p:cNvSpPr>
          <p:nvPr>
            <p:ph type="subTitle" idx="1"/>
          </p:nvPr>
        </p:nvSpPr>
        <p:spPr>
          <a:xfrm>
            <a:off x="576069" y="1122590"/>
            <a:ext cx="7468211" cy="288199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a:t>This project aims to study the benefits that applications will provide to ease students and staff communication with delivery companies easily, by providing a unique and easy-to-use Android application. as well as enabling the student to obtain all the information he needs about the driver and the car</a:t>
            </a:r>
            <a:endParaRPr sz="1800" dirty="0"/>
          </a:p>
        </p:txBody>
      </p:sp>
      <p:sp>
        <p:nvSpPr>
          <p:cNvPr id="626" name="Google Shape;626;p40"/>
          <p:cNvSpPr txBox="1">
            <a:spLocks noGrp="1"/>
          </p:cNvSpPr>
          <p:nvPr>
            <p:ph type="title"/>
          </p:nvPr>
        </p:nvSpPr>
        <p:spPr>
          <a:xfrm>
            <a:off x="2995725" y="152821"/>
            <a:ext cx="3737700" cy="11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MY" sz="4000" dirty="0">
                <a:solidFill>
                  <a:srgbClr val="677D85"/>
                </a:solidFill>
              </a:rPr>
              <a:t>Aim of project</a:t>
            </a:r>
            <a:endParaRPr sz="4000" dirty="0">
              <a:solidFill>
                <a:srgbClr val="677D8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1"/>
          <p:cNvSpPr txBox="1">
            <a:spLocks noGrp="1"/>
          </p:cNvSpPr>
          <p:nvPr>
            <p:ph type="title"/>
          </p:nvPr>
        </p:nvSpPr>
        <p:spPr>
          <a:xfrm>
            <a:off x="718125" y="445025"/>
            <a:ext cx="7707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MY" sz="4000" dirty="0">
                <a:solidFill>
                  <a:srgbClr val="677D85"/>
                </a:solidFill>
              </a:rPr>
              <a:t>Goals and Objectives</a:t>
            </a:r>
            <a:endParaRPr sz="4000" dirty="0">
              <a:solidFill>
                <a:srgbClr val="677D85"/>
              </a:solidFill>
            </a:endParaRPr>
          </a:p>
        </p:txBody>
      </p:sp>
      <p:sp>
        <p:nvSpPr>
          <p:cNvPr id="641" name="Google Shape;641;p41"/>
          <p:cNvSpPr txBox="1">
            <a:spLocks noGrp="1"/>
          </p:cNvSpPr>
          <p:nvPr>
            <p:ph type="subTitle" idx="5"/>
          </p:nvPr>
        </p:nvSpPr>
        <p:spPr>
          <a:xfrm>
            <a:off x="579664" y="1200150"/>
            <a:ext cx="7965411" cy="3306536"/>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pPr>
            <a:r>
              <a:rPr lang="en-US" sz="1800" dirty="0"/>
              <a:t>The main objective of this project is to develop a mobile application called </a:t>
            </a:r>
            <a:r>
              <a:rPr lang="en-US" sz="1800" dirty="0" err="1"/>
              <a:t>Trehal</a:t>
            </a:r>
            <a:r>
              <a:rPr lang="en-US" sz="1800" dirty="0"/>
              <a:t> that.</a:t>
            </a:r>
          </a:p>
          <a:p>
            <a:pPr marL="285750" lvl="0" indent="-285750" algn="l" rtl="0">
              <a:spcBef>
                <a:spcPts val="0"/>
              </a:spcBef>
              <a:spcAft>
                <a:spcPts val="1200"/>
              </a:spcAft>
              <a:buFont typeface="Arial" panose="020B0604020202020204" pitchFamily="34" charset="0"/>
              <a:buChar char="•"/>
            </a:pPr>
            <a:r>
              <a:rPr lang="en-US" sz="1800" dirty="0"/>
              <a:t> Simplify the search process for the Students.</a:t>
            </a:r>
          </a:p>
          <a:p>
            <a:pPr marL="285750" lvl="0" indent="-285750" algn="l" rtl="0">
              <a:spcBef>
                <a:spcPts val="0"/>
              </a:spcBef>
              <a:spcAft>
                <a:spcPts val="1200"/>
              </a:spcAft>
              <a:buFont typeface="Arial" panose="020B0604020202020204" pitchFamily="34" charset="0"/>
              <a:buChar char="•"/>
            </a:pPr>
            <a:r>
              <a:rPr lang="en-US" sz="1800" dirty="0"/>
              <a:t> Helps students compare prices and choose one that suits them best.</a:t>
            </a:r>
          </a:p>
          <a:p>
            <a:pPr marL="285750" lvl="0" indent="-285750" algn="l" rtl="0">
              <a:spcBef>
                <a:spcPts val="0"/>
              </a:spcBef>
              <a:spcAft>
                <a:spcPts val="1200"/>
              </a:spcAft>
              <a:buFont typeface="Arial" panose="020B0604020202020204" pitchFamily="34" charset="0"/>
              <a:buChar char="•"/>
            </a:pPr>
            <a:r>
              <a:rPr lang="en-US" sz="1800" dirty="0"/>
              <a:t>Provide information to students regarding the service providers.</a:t>
            </a:r>
          </a:p>
          <a:p>
            <a:pPr marL="285750" lvl="0" indent="-285750" algn="l" rtl="0">
              <a:spcBef>
                <a:spcPts val="0"/>
              </a:spcBef>
              <a:spcAft>
                <a:spcPts val="1200"/>
              </a:spcAft>
              <a:buFont typeface="Arial" panose="020B0604020202020204" pitchFamily="34" charset="0"/>
              <a:buChar char="•"/>
            </a:pPr>
            <a:r>
              <a:rPr lang="en-US" sz="1800" dirty="0"/>
              <a:t>Enables students to add feedback to the transportation companies.</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72" name="Google Shape;672;p42"/>
          <p:cNvSpPr txBox="1">
            <a:spLocks noGrp="1"/>
          </p:cNvSpPr>
          <p:nvPr>
            <p:ph type="title"/>
          </p:nvPr>
        </p:nvSpPr>
        <p:spPr>
          <a:xfrm flipH="1">
            <a:off x="559705" y="470500"/>
            <a:ext cx="8225065" cy="60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MY" sz="4000" dirty="0">
                <a:solidFill>
                  <a:srgbClr val="677D85"/>
                </a:solidFill>
              </a:rPr>
              <a:t>Software and Hardware requirement</a:t>
            </a:r>
            <a:endParaRPr sz="4000" dirty="0">
              <a:solidFill>
                <a:srgbClr val="677D85"/>
              </a:solidFill>
            </a:endParaRPr>
          </a:p>
        </p:txBody>
      </p:sp>
      <p:sp>
        <p:nvSpPr>
          <p:cNvPr id="673" name="Google Shape;673;p42"/>
          <p:cNvSpPr txBox="1">
            <a:spLocks noGrp="1"/>
          </p:cNvSpPr>
          <p:nvPr>
            <p:ph type="subTitle" idx="1"/>
          </p:nvPr>
        </p:nvSpPr>
        <p:spPr>
          <a:xfrm flipH="1">
            <a:off x="1041398" y="1397000"/>
            <a:ext cx="6882951" cy="26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MY" sz="1800" dirty="0"/>
              <a:t>Software:</a:t>
            </a:r>
          </a:p>
          <a:p>
            <a:pPr marL="0" lvl="0" indent="0" algn="l" rtl="0">
              <a:spcBef>
                <a:spcPts val="0"/>
              </a:spcBef>
              <a:spcAft>
                <a:spcPts val="0"/>
              </a:spcAft>
              <a:buNone/>
            </a:pPr>
            <a:r>
              <a:rPr lang="ms-MY" sz="1800" dirty="0">
                <a:solidFill>
                  <a:srgbClr val="887571"/>
                </a:solidFill>
              </a:rPr>
              <a:t>Language: </a:t>
            </a:r>
            <a:r>
              <a:rPr lang="ms-MY" sz="1800" dirty="0">
                <a:solidFill>
                  <a:srgbClr val="677D85"/>
                </a:solidFill>
              </a:rPr>
              <a:t>Java</a:t>
            </a:r>
          </a:p>
          <a:p>
            <a:pPr marL="0" lvl="0" indent="0" algn="l" rtl="0">
              <a:spcBef>
                <a:spcPts val="0"/>
              </a:spcBef>
              <a:spcAft>
                <a:spcPts val="0"/>
              </a:spcAft>
              <a:buNone/>
            </a:pPr>
            <a:r>
              <a:rPr lang="ms-MY" sz="1800" dirty="0">
                <a:solidFill>
                  <a:srgbClr val="887571"/>
                </a:solidFill>
              </a:rPr>
              <a:t>Tools: </a:t>
            </a:r>
            <a:r>
              <a:rPr lang="ms-MY" sz="1800" dirty="0">
                <a:solidFill>
                  <a:srgbClr val="677D85"/>
                </a:solidFill>
              </a:rPr>
              <a:t>Android studio </a:t>
            </a:r>
          </a:p>
          <a:p>
            <a:pPr marL="0" lvl="0" indent="0" algn="l" rtl="0">
              <a:spcBef>
                <a:spcPts val="0"/>
              </a:spcBef>
              <a:spcAft>
                <a:spcPts val="0"/>
              </a:spcAft>
              <a:buNone/>
            </a:pPr>
            <a:r>
              <a:rPr lang="ms-MY" sz="1800" dirty="0">
                <a:solidFill>
                  <a:srgbClr val="887571"/>
                </a:solidFill>
              </a:rPr>
              <a:t>Server: </a:t>
            </a:r>
            <a:r>
              <a:rPr lang="ms-MY" sz="1800" dirty="0">
                <a:solidFill>
                  <a:srgbClr val="677D85"/>
                </a:solidFill>
              </a:rPr>
              <a:t>WAMP</a:t>
            </a:r>
          </a:p>
          <a:p>
            <a:pPr marL="0" lvl="0" indent="0" algn="l" rtl="0">
              <a:spcBef>
                <a:spcPts val="0"/>
              </a:spcBef>
              <a:spcAft>
                <a:spcPts val="0"/>
              </a:spcAft>
              <a:buNone/>
            </a:pPr>
            <a:endParaRPr lang="ms-MY" sz="1800" dirty="0">
              <a:solidFill>
                <a:srgbClr val="788083"/>
              </a:solidFill>
            </a:endParaRPr>
          </a:p>
          <a:p>
            <a:pPr marL="0" lvl="0" indent="0" algn="l" rtl="0">
              <a:spcBef>
                <a:spcPts val="0"/>
              </a:spcBef>
              <a:spcAft>
                <a:spcPts val="0"/>
              </a:spcAft>
              <a:buNone/>
            </a:pPr>
            <a:r>
              <a:rPr lang="ms-MY" sz="1800" dirty="0">
                <a:solidFill>
                  <a:srgbClr val="887571"/>
                </a:solidFill>
              </a:rPr>
              <a:t>Hardware Requirements:</a:t>
            </a:r>
          </a:p>
          <a:p>
            <a:pPr marL="0" lvl="0" indent="0" algn="l" rtl="0">
              <a:spcBef>
                <a:spcPts val="0"/>
              </a:spcBef>
              <a:spcAft>
                <a:spcPts val="0"/>
              </a:spcAft>
              <a:buNone/>
            </a:pPr>
            <a:r>
              <a:rPr lang="ms-MY" sz="1800" dirty="0">
                <a:solidFill>
                  <a:srgbClr val="887571"/>
                </a:solidFill>
              </a:rPr>
              <a:t>RAM:</a:t>
            </a:r>
            <a:r>
              <a:rPr lang="ms-MY" sz="1800" dirty="0">
                <a:solidFill>
                  <a:srgbClr val="677D85"/>
                </a:solidFill>
              </a:rPr>
              <a:t>8GB</a:t>
            </a:r>
          </a:p>
          <a:p>
            <a:pPr marL="0" lvl="0" indent="0" algn="l" rtl="0">
              <a:spcBef>
                <a:spcPts val="0"/>
              </a:spcBef>
              <a:spcAft>
                <a:spcPts val="0"/>
              </a:spcAft>
              <a:buNone/>
            </a:pPr>
            <a:r>
              <a:rPr lang="ms-MY" sz="1800" dirty="0">
                <a:solidFill>
                  <a:srgbClr val="887571"/>
                </a:solidFill>
              </a:rPr>
              <a:t>Space on disk: </a:t>
            </a:r>
            <a:r>
              <a:rPr lang="ms-MY" sz="1800" dirty="0">
                <a:solidFill>
                  <a:srgbClr val="677D85"/>
                </a:solidFill>
              </a:rPr>
              <a:t>minimum 512GB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2" name="صورة 18">
            <a:extLst>
              <a:ext uri="{FF2B5EF4-FFF2-40B4-BE49-F238E27FC236}">
                <a16:creationId xmlns:a16="http://schemas.microsoft.com/office/drawing/2014/main" id="{DEF95B32-E213-D59A-1E3F-84210FA61A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28" y="1183821"/>
            <a:ext cx="8784771" cy="3051387"/>
          </a:xfrm>
          <a:prstGeom prst="rect">
            <a:avLst/>
          </a:prstGeom>
          <a:noFill/>
          <a:ln>
            <a:noFill/>
          </a:ln>
        </p:spPr>
      </p:pic>
      <p:sp>
        <p:nvSpPr>
          <p:cNvPr id="6" name="Title 5">
            <a:extLst>
              <a:ext uri="{FF2B5EF4-FFF2-40B4-BE49-F238E27FC236}">
                <a16:creationId xmlns:a16="http://schemas.microsoft.com/office/drawing/2014/main" id="{FBF7C864-FD3D-1FE0-1463-83D17E737296}"/>
              </a:ext>
            </a:extLst>
          </p:cNvPr>
          <p:cNvSpPr>
            <a:spLocks noGrp="1"/>
          </p:cNvSpPr>
          <p:nvPr>
            <p:ph type="title"/>
          </p:nvPr>
        </p:nvSpPr>
        <p:spPr>
          <a:xfrm>
            <a:off x="2427162" y="810321"/>
            <a:ext cx="3473100" cy="373500"/>
          </a:xfrm>
        </p:spPr>
        <p:txBody>
          <a:bodyPr/>
          <a:lstStyle/>
          <a:p>
            <a:r>
              <a:rPr lang="en-US" sz="1800" i="1" dirty="0">
                <a:solidFill>
                  <a:srgbClr val="677D85"/>
                </a:solidFill>
                <a:effectLst/>
                <a:latin typeface="Rockwell" panose="02060603020205020403" pitchFamily="18" charset="0"/>
                <a:ea typeface="Rockwell" panose="02060603020205020403" pitchFamily="18" charset="0"/>
                <a:cs typeface="Rockwell" panose="02060603020205020403" pitchFamily="18" charset="0"/>
              </a:rPr>
              <a:t>Table 1</a:t>
            </a:r>
            <a:r>
              <a:rPr lang="en-GB" sz="1800" i="1" dirty="0">
                <a:solidFill>
                  <a:srgbClr val="677D85"/>
                </a:solidFill>
                <a:effectLst/>
                <a:latin typeface="Rockwell" panose="02060603020205020403" pitchFamily="18" charset="0"/>
                <a:ea typeface="Rockwell" panose="02060603020205020403" pitchFamily="18" charset="0"/>
                <a:cs typeface="Rockwell" panose="02060603020205020403" pitchFamily="18" charset="0"/>
              </a:rPr>
              <a:t>: 2.1 Comparison</a:t>
            </a:r>
            <a:br>
              <a:rPr lang="en-US" sz="1800" i="1" dirty="0">
                <a:solidFill>
                  <a:srgbClr val="677D85"/>
                </a:solidFill>
                <a:effectLst/>
                <a:latin typeface="Rockwell" panose="02060603020205020403" pitchFamily="18" charset="0"/>
                <a:ea typeface="Rockwell" panose="02060603020205020403" pitchFamily="18" charset="0"/>
                <a:cs typeface="Rockwell" panose="02060603020205020403" pitchFamily="18" charset="0"/>
              </a:rPr>
            </a:br>
            <a:endParaRPr lang="ar-SA" dirty="0">
              <a:solidFill>
                <a:srgbClr val="677D8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5" name="Google Shape;685;p44"/>
          <p:cNvSpPr txBox="1">
            <a:spLocks noGrp="1"/>
          </p:cNvSpPr>
          <p:nvPr>
            <p:ph type="title"/>
          </p:nvPr>
        </p:nvSpPr>
        <p:spPr>
          <a:xfrm>
            <a:off x="1611428" y="538843"/>
            <a:ext cx="5801400" cy="114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MY" sz="4000" dirty="0">
                <a:solidFill>
                  <a:srgbClr val="677D85"/>
                </a:solidFill>
              </a:rPr>
              <a:t>Data Collection</a:t>
            </a:r>
            <a:endParaRPr sz="4000" dirty="0">
              <a:solidFill>
                <a:srgbClr val="677D85"/>
              </a:solidFill>
            </a:endParaRPr>
          </a:p>
        </p:txBody>
      </p:sp>
      <p:sp>
        <p:nvSpPr>
          <p:cNvPr id="687" name="Google Shape;687;p44"/>
          <p:cNvSpPr txBox="1">
            <a:spLocks noGrp="1"/>
          </p:cNvSpPr>
          <p:nvPr>
            <p:ph type="subTitle" idx="1"/>
          </p:nvPr>
        </p:nvSpPr>
        <p:spPr>
          <a:xfrm>
            <a:off x="529771" y="1162957"/>
            <a:ext cx="8614229" cy="3441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dirty="0"/>
              <a:t>Most of the methods used to collect information and understand the problem were through:</a:t>
            </a:r>
          </a:p>
          <a:p>
            <a:pPr marL="0" lvl="0" indent="0" algn="l" rtl="0">
              <a:spcBef>
                <a:spcPts val="0"/>
              </a:spcBef>
              <a:spcAft>
                <a:spcPts val="1200"/>
              </a:spcAft>
              <a:buNone/>
            </a:pPr>
            <a:r>
              <a:rPr lang="en-US" dirty="0"/>
              <a:t>1-surveys</a:t>
            </a:r>
          </a:p>
          <a:p>
            <a:pPr marL="0" lvl="0" indent="0" algn="l" rtl="0">
              <a:spcBef>
                <a:spcPts val="0"/>
              </a:spcBef>
              <a:spcAft>
                <a:spcPts val="1200"/>
              </a:spcAft>
              <a:buNone/>
            </a:pPr>
            <a:r>
              <a:rPr lang="en-US" dirty="0"/>
              <a:t>•It is clear that the majority (42.9%) used WhatsApp and Instagram as a way to search for transport companies</a:t>
            </a:r>
          </a:p>
          <a:p>
            <a:pPr marL="0" lvl="0" indent="0" algn="l" rtl="0">
              <a:spcBef>
                <a:spcPts val="0"/>
              </a:spcBef>
              <a:spcAft>
                <a:spcPts val="1200"/>
              </a:spcAft>
              <a:buNone/>
            </a:pPr>
            <a:r>
              <a:rPr lang="en-US" dirty="0"/>
              <a:t>•57% of female students face problems in comparing prices</a:t>
            </a:r>
          </a:p>
          <a:p>
            <a:pPr marL="0" lvl="0" indent="0" algn="l" rtl="0">
              <a:spcBef>
                <a:spcPts val="0"/>
              </a:spcBef>
              <a:spcAft>
                <a:spcPts val="1200"/>
              </a:spcAft>
              <a:buNone/>
            </a:pPr>
            <a:endParaRPr lang="en-US" dirty="0"/>
          </a:p>
        </p:txBody>
      </p:sp>
    </p:spTree>
  </p:cSld>
  <p:clrMapOvr>
    <a:masterClrMapping/>
  </p:clrMapOvr>
</p:sld>
</file>

<file path=ppt/theme/theme1.xml><?xml version="1.0" encoding="utf-8"?>
<a:theme xmlns:a="http://schemas.openxmlformats.org/drawingml/2006/main" name="Projektvorschlag im Waves-Stil by Slidesgo">
  <a:themeElements>
    <a:clrScheme name="Simple Light">
      <a:dk1>
        <a:srgbClr val="887571"/>
      </a:dk1>
      <a:lt1>
        <a:srgbClr val="FFFFFF"/>
      </a:lt1>
      <a:dk2>
        <a:srgbClr val="5A8796"/>
      </a:dk2>
      <a:lt2>
        <a:srgbClr val="D2E6EC"/>
      </a:lt2>
      <a:accent1>
        <a:srgbClr val="F1E8DE"/>
      </a:accent1>
      <a:accent2>
        <a:srgbClr val="D1A593"/>
      </a:accent2>
      <a:accent3>
        <a:srgbClr val="FFFFFF"/>
      </a:accent3>
      <a:accent4>
        <a:srgbClr val="8DB7C5"/>
      </a:accent4>
      <a:accent5>
        <a:srgbClr val="FFFFFF"/>
      </a:accent5>
      <a:accent6>
        <a:srgbClr val="FFFFFF"/>
      </a:accent6>
      <a:hlink>
        <a:srgbClr val="AC8A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696</Words>
  <Application>Microsoft Office PowerPoint</Application>
  <PresentationFormat>On-screen Show (16:9)</PresentationFormat>
  <Paragraphs>58</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Convergence</vt:lpstr>
      <vt:lpstr>PT Sans Caption</vt:lpstr>
      <vt:lpstr>Raleway</vt:lpstr>
      <vt:lpstr>Roboto Condensed Light</vt:lpstr>
      <vt:lpstr>Rockwell</vt:lpstr>
      <vt:lpstr>Times New Roman</vt:lpstr>
      <vt:lpstr>Projektvorschlag im Waves-Stil by Slidesgo</vt:lpstr>
      <vt:lpstr>Trehal</vt:lpstr>
      <vt:lpstr>PowerPoint Presentation</vt:lpstr>
      <vt:lpstr>Project Description and Background</vt:lpstr>
      <vt:lpstr>Problem Statement</vt:lpstr>
      <vt:lpstr>Aim of project</vt:lpstr>
      <vt:lpstr>Goals and Objectives</vt:lpstr>
      <vt:lpstr>Software and Hardware requirement</vt:lpstr>
      <vt:lpstr>Table 1: 2.1 Comparison </vt:lpstr>
      <vt:lpstr>Data Collection</vt:lpstr>
      <vt:lpstr>Data Collection</vt:lpstr>
      <vt:lpstr>Functional requirements</vt:lpstr>
      <vt:lpstr>Non-Functional requirements</vt:lpstr>
      <vt:lpstr>USE CASE DIAGRAM</vt:lpstr>
      <vt:lpstr>ER DIAGRAM</vt:lpstr>
      <vt:lpstr>CLASS DIAGRAM</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Trehal</dc:title>
  <dc:creator>sara Alhamad</dc:creator>
  <cp:lastModifiedBy>سارة ماجد ابراهيم الحمد</cp:lastModifiedBy>
  <cp:revision>3</cp:revision>
  <dcterms:modified xsi:type="dcterms:W3CDTF">2023-02-08T20:24:21Z</dcterms:modified>
</cp:coreProperties>
</file>