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1" r:id="rId5"/>
    <p:sldId id="266" r:id="rId6"/>
    <p:sldId id="258" r:id="rId7"/>
    <p:sldId id="263" r:id="rId8"/>
    <p:sldId id="259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08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5E8F82-E053-49FD-AE22-7DAA547798F2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AECC-C01A-463C-8811-E5EABFF94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A10D5-9B31-4A48-AD8F-27CCBE32F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148D-0BAF-4352-865F-56ED8691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5CB1-C228-4D18-A7B8-1361FEEF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On GitHub, start a new public project.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On your project page, click </a:t>
            </a:r>
            <a:r>
              <a:rPr lang="en-US" b="1" dirty="0"/>
              <a:t>Code</a:t>
            </a:r>
            <a:r>
              <a:rPr lang="en-US" dirty="0"/>
              <a:t> and copy SSH path for cloning a project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On Git Bash (or terminal), Substituting in your cloning path and execute the command: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 clone git@&lt;copied SSH path&gt;</a:t>
            </a:r>
            <a:br>
              <a:rPr lang="en-US" dirty="0"/>
            </a:b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If everything is setup correctly, you should be able to clone repo to your local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C141-77C8-4ADC-A13C-9D21D50F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changes and push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6240-6BF8-4B8B-8A5B-9E5F78ED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Make changes in your local repo (a folder on your local machine) by creating a new file</a:t>
            </a:r>
          </a:p>
          <a:p>
            <a:pPr marL="494100" indent="-457200">
              <a:buFont typeface="+mj-lt"/>
              <a:buAutoNum type="arabicPeriod"/>
            </a:pPr>
            <a:r>
              <a:rPr lang="de-DE" dirty="0"/>
              <a:t>Open Git Bash (or terminal)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Execute the following command to add changed file(s):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 add &lt;your file&gt;</a:t>
            </a:r>
            <a:br>
              <a:rPr lang="en-US" dirty="0"/>
            </a:b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To commit changes, substituting the comment below and execute the following command: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 commit -m &lt;comment&gt;</a:t>
            </a:r>
          </a:p>
          <a:p>
            <a:pPr marL="494100" indent="-457200">
              <a:buFont typeface="+mj-lt"/>
              <a:buAutoNum type="arabicPeriod"/>
            </a:pPr>
            <a:endParaRPr lang="en-US" b="1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To push changes to GitHub, execute the following command: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2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0DA4-F876-47F3-95B7-7B57726B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Cheat Sheet:</a:t>
            </a:r>
            <a:br>
              <a:rPr lang="en-US" dirty="0"/>
            </a:br>
            <a:r>
              <a:rPr lang="en-US" dirty="0">
                <a:hlinkClick r:id="rId2"/>
              </a:rPr>
              <a:t>https://training.github.com/downloads/github-git-cheat-sheet.pdf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299BB-62C4-4B00-B583-32E6F2159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5C74-C323-4424-9FE3-6BE347E9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A261-3EAA-47EF-9E3C-C0644C31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  <a:p>
            <a:r>
              <a:rPr lang="en-US" dirty="0"/>
              <a:t>Sign up an account on GitHub</a:t>
            </a:r>
          </a:p>
          <a:p>
            <a:r>
              <a:rPr lang="en-US" dirty="0"/>
              <a:t>Generate an SSH key pair</a:t>
            </a:r>
          </a:p>
          <a:p>
            <a:r>
              <a:rPr lang="en-US" dirty="0"/>
              <a:t>Config SSH Key on GitHub</a:t>
            </a:r>
          </a:p>
          <a:p>
            <a:r>
              <a:rPr lang="en-US" dirty="0"/>
              <a:t>Create a repo on GitHub and clone a repo on GitHub to your local machine</a:t>
            </a:r>
          </a:p>
          <a:p>
            <a:r>
              <a:rPr lang="en-US" dirty="0"/>
              <a:t>Commit changes and push changes from your local machine to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11BB-A034-4C7C-AECA-E9052A1E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5518875-557F-495D-B954-AE46BD548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A6C3-434F-48E7-9512-88536620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FF2D00"/>
              </a:buClr>
            </a:pPr>
            <a:r>
              <a:rPr lang="en-US" dirty="0"/>
              <a:t>Git is a fast, scalable, distributed revision (or version) control system with an unusually rich command set that provides both high-level operations and full access to internals.</a:t>
            </a:r>
            <a:endParaRPr lang="en-US"/>
          </a:p>
          <a:p>
            <a:pPr>
              <a:buClr>
                <a:srgbClr val="FF2D00"/>
              </a:buClr>
            </a:pPr>
            <a:r>
              <a:rPr lang="en-US" dirty="0"/>
              <a:t>Git was created by Linus Torvalds in 2005 for development of the Linux kernel, with other kernel developers</a:t>
            </a:r>
            <a:endParaRPr lang="en-US"/>
          </a:p>
          <a:p>
            <a:pPr>
              <a:buClr>
                <a:srgbClr val="FF2D00"/>
              </a:buClr>
            </a:pPr>
            <a:r>
              <a:rPr lang="en-US" dirty="0"/>
              <a:t>Git is a command line tool. Although there are many GUI clients for git, the command line is the only place you can run all git commands.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B4B2D-257F-4527-9FFF-14AACDF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mainly work on your local computer, please download git from </a:t>
            </a:r>
            <a:br>
              <a:rPr lang="en-US" dirty="0"/>
            </a:br>
            <a:r>
              <a:rPr lang="en-US" dirty="0">
                <a:hlinkClick r:id="rId2"/>
              </a:rPr>
              <a:t>https://git-scm.com/downloads</a:t>
            </a:r>
            <a:br>
              <a:rPr lang="en-US" dirty="0"/>
            </a:br>
            <a:r>
              <a:rPr lang="en-US" dirty="0"/>
              <a:t>and install it on your machine.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4A6FC-33D2-4DB2-8C74-7D6C20183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0BF9-83EB-478C-BB91-654F255E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Installation Options for Windows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3BDE33-241D-4A3C-B0E6-813171A9E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979968"/>
              </p:ext>
            </p:extLst>
          </p:nvPr>
        </p:nvGraphicFramePr>
        <p:xfrm>
          <a:off x="914400" y="1731963"/>
          <a:ext cx="10353674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824">
                  <a:extLst>
                    <a:ext uri="{9D8B030D-6E8A-4147-A177-3AD203B41FA5}">
                      <a16:colId xmlns:a16="http://schemas.microsoft.com/office/drawing/2014/main" val="4148793732"/>
                    </a:ext>
                  </a:extLst>
                </a:gridCol>
                <a:gridCol w="6046850">
                  <a:extLst>
                    <a:ext uri="{9D8B030D-6E8A-4147-A177-3AD203B41FA5}">
                      <a16:colId xmlns:a16="http://schemas.microsoft.com/office/drawing/2014/main" val="1251350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Explorer integration</a:t>
                      </a:r>
                    </a:p>
                    <a:p>
                      <a:r>
                        <a:rPr lang="en-US" dirty="0"/>
                        <a:t>Git Bash</a:t>
                      </a:r>
                    </a:p>
                    <a:p>
                      <a:r>
                        <a:rPr lang="en-US" dirty="0"/>
                        <a:t>Git LFS (Large File Support)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3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Adjusting your PATH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from the command line and also from 3rd-party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1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Choosing the SSH executable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OpenSSH</a:t>
                      </a:r>
                      <a:br>
                        <a:rPr lang="en-US" dirty="0"/>
                      </a:br>
                      <a:r>
                        <a:rPr lang="en-US" dirty="0"/>
                        <a:t>Otherwise, select Plink if you are familiar with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3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Configuring the line ending conversations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 Windows-style, commit Unix-style line endings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8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Choosing default behavior of ‘git pull’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(fast-forward or merge)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Choose a credential helper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Credential Manager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In brief, the default options should be sufficient in most cases.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7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19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682F-5D7F-4123-8A34-BEF41468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478631F-FB13-4769-8CCB-4FC538F4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t">
            <a:normAutofit/>
          </a:bodyPr>
          <a:lstStyle/>
          <a:p>
            <a:r>
              <a:rPr lang="en-US" dirty="0"/>
              <a:t>GitHub is a code hosting platform for software development and version control using git.</a:t>
            </a:r>
          </a:p>
          <a:p>
            <a:r>
              <a:rPr lang="en-US" dirty="0"/>
              <a:t>It is currently own by Microsoft</a:t>
            </a:r>
          </a:p>
          <a:p>
            <a:r>
              <a:rPr lang="en-US" dirty="0" err="1"/>
              <a:t>Octocat</a:t>
            </a:r>
            <a:r>
              <a:rPr lang="en-US" dirty="0"/>
              <a:t> is the mascot as well as logo of GitHub.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6C535291-F2E9-47A0-9107-1CBE047F1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7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10F5A-D291-4ACF-9833-794F528E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visit </a:t>
            </a:r>
            <a:r>
              <a:rPr lang="en-US" dirty="0">
                <a:hlinkClick r:id="rId2"/>
              </a:rPr>
              <a:t>https://github.com/</a:t>
            </a:r>
            <a:br>
              <a:rPr lang="en-US" dirty="0"/>
            </a:br>
            <a:r>
              <a:rPr lang="en-US" dirty="0"/>
              <a:t>and sign up for an account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2FA28-DA09-49AD-8EFC-F59FA7BCC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E985B4-B365-4FAC-94D9-BF2E8511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an SSH key pair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A5284E-FCE1-4025-86D6-E64766EA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de-DE" dirty="0"/>
              <a:t>Open Git Bash (Windows) or a terminal (Linux/macOS)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Substituting in your GitHub email address in</a:t>
            </a:r>
            <a:r>
              <a:rPr lang="de-DE" dirty="0"/>
              <a:t> the following and execute the command:</a:t>
            </a:r>
            <a:br>
              <a:rPr lang="de-DE" dirty="0"/>
            </a:br>
            <a:br>
              <a:rPr lang="de-DE" dirty="0"/>
            </a:br>
            <a:r>
              <a:rPr lang="de-DE" b="1" dirty="0"/>
              <a:t>ssh-keygen -t ed25519 -C "&lt;your_email@example.com&gt;"</a:t>
            </a:r>
            <a:br>
              <a:rPr lang="de-DE" b="1" dirty="0"/>
            </a:br>
            <a:endParaRPr lang="de-DE" b="1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When you're prompted to "Enter a file in which to save the key," press Enter. This accepts the default file location.</a:t>
            </a:r>
          </a:p>
        </p:txBody>
      </p:sp>
    </p:spTree>
    <p:extLst>
      <p:ext uri="{BB962C8B-B14F-4D97-AF65-F5344CB8AC3E}">
        <p14:creationId xmlns:p14="http://schemas.microsoft.com/office/powerpoint/2010/main" val="157150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397F-3A6B-4C78-A454-2E4A308B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 SSH Key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3B1A-FB65-4D6B-BC72-3C52F595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Sign in to your GitHub account and go to </a:t>
            </a:r>
            <a:r>
              <a:rPr lang="en-US" b="1" dirty="0"/>
              <a:t>Settings -&gt; SSH and GPG Keys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New SSH Key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Name the title as you wish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Copy the content of “id_ed25519.pub” on your machine to </a:t>
            </a:r>
            <a:r>
              <a:rPr lang="en-US" b="1" dirty="0"/>
              <a:t>Key</a:t>
            </a:r>
            <a:r>
              <a:rPr lang="en-US" dirty="0"/>
              <a:t> on GitHub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Add SSH Key</a:t>
            </a:r>
          </a:p>
        </p:txBody>
      </p:sp>
    </p:spTree>
    <p:extLst>
      <p:ext uri="{BB962C8B-B14F-4D97-AF65-F5344CB8AC3E}">
        <p14:creationId xmlns:p14="http://schemas.microsoft.com/office/powerpoint/2010/main" val="342205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EC7D9F927B645BC5C073A6C5145E6" ma:contentTypeVersion="8" ma:contentTypeDescription="Create a new document." ma:contentTypeScope="" ma:versionID="8150eb9c1dc1dffad0c2ce24868366e6">
  <xsd:schema xmlns:xsd="http://www.w3.org/2001/XMLSchema" xmlns:xs="http://www.w3.org/2001/XMLSchema" xmlns:p="http://schemas.microsoft.com/office/2006/metadata/properties" xmlns:ns2="b727cb28-bc6d-4d26-b9fb-760701aaf5d2" targetNamespace="http://schemas.microsoft.com/office/2006/metadata/properties" ma:root="true" ma:fieldsID="9a526fcf2de07c61914e19a212259511" ns2:_="">
    <xsd:import namespace="b727cb28-bc6d-4d26-b9fb-760701aaf5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7cb28-bc6d-4d26-b9fb-760701aaf5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102478-AC9E-4B43-9524-E9721437E16E}"/>
</file>

<file path=customXml/itemProps2.xml><?xml version="1.0" encoding="utf-8"?>
<ds:datastoreItem xmlns:ds="http://schemas.openxmlformats.org/officeDocument/2006/customXml" ds:itemID="{29D99042-1042-4C28-BA6C-B9B802BC90BC}"/>
</file>

<file path=customXml/itemProps3.xml><?xml version="1.0" encoding="utf-8"?>
<ds:datastoreItem xmlns:ds="http://schemas.openxmlformats.org/officeDocument/2006/customXml" ds:itemID="{1EC102AA-A18E-4463-B322-53530D051539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333</TotalTime>
  <Words>617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git</vt:lpstr>
      <vt:lpstr>Outline</vt:lpstr>
      <vt:lpstr>What is git?</vt:lpstr>
      <vt:lpstr>If you mainly work on your local computer, please download git from  https://git-scm.com/downloads and install it on your machine.</vt:lpstr>
      <vt:lpstr>Git Installation Options for Windows</vt:lpstr>
      <vt:lpstr>GitHub</vt:lpstr>
      <vt:lpstr>Please visit https://github.com/ and sign up for an account</vt:lpstr>
      <vt:lpstr>Generate an SSH key pair</vt:lpstr>
      <vt:lpstr>Config SSH Key on GitHub</vt:lpstr>
      <vt:lpstr>Create a repo</vt:lpstr>
      <vt:lpstr>Commit changes and push to GitHub</vt:lpstr>
      <vt:lpstr>GitHub Cheat Sheet: https://training.github.com/downloads/github-git-cheat-sheet.pdf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Parinya Ekparinya</dc:creator>
  <cp:lastModifiedBy>Parinya Ekparinya</cp:lastModifiedBy>
  <cp:revision>75</cp:revision>
  <dcterms:created xsi:type="dcterms:W3CDTF">2021-08-08T11:17:47Z</dcterms:created>
  <dcterms:modified xsi:type="dcterms:W3CDTF">2021-08-09T00:24:20Z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0x0101008A2EC7D9F927B645BC5C073A6C5145E6</vt:lpwstr>
  </property>
</Properties>
</file>