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FCFCF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-1140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20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352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1484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8191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730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087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593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Real life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002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12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acticalcryptography.com/miscellaneous/machine-learning/guide-mel-frequency-cepstral-coefficients-mfccs/" TargetMode="External"/><Relationship Id="rId5" Type="http://schemas.openxmlformats.org/officeDocument/2006/relationships/hyperlink" Target="https://in.mathworks.com/help/audio/examples/speaker-identification-using-pitch-and-mfcc.html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50496C6C-A85F-426B-9ED1-3444166CE4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SPEAKER RECOGNITION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D0EF22F-5D3C-4240-8C32-1B20803E5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 err="1" smtClean="0"/>
              <a:t>T.Rahul</a:t>
            </a:r>
            <a:r>
              <a:rPr lang="en-US" dirty="0" smtClean="0"/>
              <a:t>(EE17B030</a:t>
            </a:r>
            <a:r>
              <a:rPr lang="en-US" dirty="0"/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D912EF34-0253-41FD-9940-D8FBB7DE74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576553-D95C-46E2-B293-3271320EB843}"/>
              </a:ext>
            </a:extLst>
          </p:cNvPr>
          <p:cNvSpPr txBox="1"/>
          <p:nvPr/>
        </p:nvSpPr>
        <p:spPr>
          <a:xfrm>
            <a:off x="5023339" y="3075057"/>
            <a:ext cx="555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xmlns="" val="3970996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6479537" cy="515787"/>
          </a:xfrm>
        </p:spPr>
        <p:txBody>
          <a:bodyPr>
            <a:normAutofit/>
          </a:bodyPr>
          <a:lstStyle/>
          <a:p>
            <a:r>
              <a:rPr lang="en-US" sz="2800" dirty="0"/>
              <a:t>WHAT IS SPEAKER RECOGNITION?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ACC537B-982A-448A-9EFD-1F815541331D}"/>
              </a:ext>
            </a:extLst>
          </p:cNvPr>
          <p:cNvSpPr txBox="1"/>
          <p:nvPr/>
        </p:nvSpPr>
        <p:spPr>
          <a:xfrm>
            <a:off x="4118642" y="1484392"/>
            <a:ext cx="769821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Identifies speaker(in simple words).</a:t>
            </a:r>
          </a:p>
          <a:p>
            <a:endParaRPr lang="en-IN" dirty="0"/>
          </a:p>
          <a:p>
            <a:r>
              <a:rPr lang="en-IN" sz="2000" dirty="0"/>
              <a:t>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used closed-set speaker identification technique.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Features as MFCC Coefficients.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BBA8D2F6-97E3-46B1-9CB3-B4110BD8F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6452" y="2949296"/>
            <a:ext cx="5906326" cy="390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MFCC Feature extraction</a:t>
            </a:r>
          </a:p>
        </p:txBody>
      </p:sp>
      <p:sp>
        <p:nvSpPr>
          <p:cNvPr id="4" name="AutoShape 2" descr="Image result for mfcc feature extraction">
            <a:extLst>
              <a:ext uri="{FF2B5EF4-FFF2-40B4-BE49-F238E27FC236}">
                <a16:creationId xmlns:a16="http://schemas.microsoft.com/office/drawing/2014/main" xmlns="" id="{C596A1C2-69AD-4B41-8F21-0A7BCC7D81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3076" name="Picture 4" descr="Image result for mfcc feature extraction">
            <a:extLst>
              <a:ext uri="{FF2B5EF4-FFF2-40B4-BE49-F238E27FC236}">
                <a16:creationId xmlns:a16="http://schemas.microsoft.com/office/drawing/2014/main" xmlns="" id="{8391EB42-02E4-44A8-ADE5-1C0B6DEB5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57140" y="2513684"/>
            <a:ext cx="8100804" cy="239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0FDAA73-CCA3-4944-88C2-29169247C958}"/>
              </a:ext>
            </a:extLst>
          </p:cNvPr>
          <p:cNvSpPr txBox="1"/>
          <p:nvPr/>
        </p:nvSpPr>
        <p:spPr>
          <a:xfrm>
            <a:off x="3516923" y="6488668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IN" dirty="0">
                <a:hlinkClick r:id="rId5"/>
              </a:rPr>
              <a:t>site-1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site-2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6287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377" y="409780"/>
            <a:ext cx="7179638" cy="75493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Some important formulae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09136F9-E077-4785-BD8A-71511F0C4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561" y="3949427"/>
            <a:ext cx="7469603" cy="2296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2445FD0-93B7-4D6D-BE3E-17C994720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61" y="1412719"/>
            <a:ext cx="4375887" cy="171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5275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266450"/>
            <a:ext cx="6938564" cy="698667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/>
              <a:t>INTERMEDIATE RESULTS IN FEATURE EXTRACTION: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E27A3E7-6704-43D2-853A-ACDE51A16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02" y="960484"/>
            <a:ext cx="5238796" cy="2861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1AF877-AC73-458A-93A2-E7FBDBF55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408" y="3821779"/>
            <a:ext cx="5664591" cy="3036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475E8FF-C14D-4F63-B99C-9A6BEC483C2A}"/>
              </a:ext>
            </a:extLst>
          </p:cNvPr>
          <p:cNvSpPr txBox="1"/>
          <p:nvPr/>
        </p:nvSpPr>
        <p:spPr>
          <a:xfrm>
            <a:off x="8866414" y="1730829"/>
            <a:ext cx="2403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and after pre emphasis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C25A4FD-5A62-4637-9049-991F18236194}"/>
              </a:ext>
            </a:extLst>
          </p:cNvPr>
          <p:cNvSpPr txBox="1"/>
          <p:nvPr/>
        </p:nvSpPr>
        <p:spPr>
          <a:xfrm>
            <a:off x="4624418" y="510312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frame,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51081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816323-4712-4801-8634-18842864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103" y="3429000"/>
            <a:ext cx="6330898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B05014-92F9-45FF-B332-29C7BCA50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706" y="0"/>
            <a:ext cx="6571275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F950779-B3CB-4601-B5EE-2DC7196AF5C6}"/>
              </a:ext>
            </a:extLst>
          </p:cNvPr>
          <p:cNvSpPr txBox="1"/>
          <p:nvPr/>
        </p:nvSpPr>
        <p:spPr>
          <a:xfrm>
            <a:off x="9975981" y="1387929"/>
            <a:ext cx="2074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</a:t>
            </a:r>
          </a:p>
          <a:p>
            <a:r>
              <a:rPr lang="en-US" dirty="0"/>
              <a:t>Power Spectrum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3B7FF66-AC48-4FB9-AE2A-2FBCAF9CCB72}"/>
              </a:ext>
            </a:extLst>
          </p:cNvPr>
          <p:cNvSpPr txBox="1"/>
          <p:nvPr/>
        </p:nvSpPr>
        <p:spPr>
          <a:xfrm>
            <a:off x="4039435" y="4800601"/>
            <a:ext cx="213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 Filter Bank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4973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B6C633D-8CB9-4632-8669-B1D710703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707" y="-34551"/>
            <a:ext cx="5718244" cy="30719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01F54C1-414C-45F4-8C29-B50EEC0F4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99179"/>
            <a:ext cx="12204037" cy="21880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CDD6C5F-BC0C-4903-843A-321B10FC959B}"/>
              </a:ext>
            </a:extLst>
          </p:cNvPr>
          <p:cNvSpPr txBox="1"/>
          <p:nvPr/>
        </p:nvSpPr>
        <p:spPr>
          <a:xfrm>
            <a:off x="4000499" y="3820598"/>
            <a:ext cx="5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MFCC Coefficients for different speakers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CA41AC6-ED58-4D62-866D-B8ECC1E41545}"/>
              </a:ext>
            </a:extLst>
          </p:cNvPr>
          <p:cNvSpPr txBox="1"/>
          <p:nvPr/>
        </p:nvSpPr>
        <p:spPr>
          <a:xfrm>
            <a:off x="9310686" y="1273629"/>
            <a:ext cx="241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MFCC Coefficients of a single person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4315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196" y="81209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Final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61089FA-E107-42E9-B993-00BC54FF8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670" y="1555539"/>
            <a:ext cx="8815054" cy="2547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5CB263-20E7-45FA-AAE2-90689554F38A}"/>
              </a:ext>
            </a:extLst>
          </p:cNvPr>
          <p:cNvSpPr txBox="1"/>
          <p:nvPr/>
        </p:nvSpPr>
        <p:spPr>
          <a:xfrm>
            <a:off x="3938617" y="4702296"/>
            <a:ext cx="7331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identified the speaker according to the minimum distance between unknown and known MFCC vectors.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31894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AB841C0-4B85-4DB8-BDCB-4F2B6224CC0B}"/>
              </a:ext>
            </a:extLst>
          </p:cNvPr>
          <p:cNvSpPr txBox="1"/>
          <p:nvPr/>
        </p:nvSpPr>
        <p:spPr>
          <a:xfrm>
            <a:off x="3853542" y="571500"/>
            <a:ext cx="760911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Observations and Conclusions: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Mel frequency coefficients signify majority of spectral energy is concentrated in low frequency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 Mel frequency coefficients signify majority of spectral energy is concentrated in high frequency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MFCC Coefficients remain same even if there is any noise in the input signals as we are removing it during feature extraction.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18A2FE1-CADB-4794-9A70-F85C4A8DAEAB}"/>
              </a:ext>
            </a:extLst>
          </p:cNvPr>
          <p:cNvSpPr txBox="1"/>
          <p:nvPr/>
        </p:nvSpPr>
        <p:spPr>
          <a:xfrm>
            <a:off x="3984171" y="3706586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Real Life Applications: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as home locks by giving access to specified speakers.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Voice activated car engines.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general, it is used in encrypting important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1846559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0</TotalTime>
  <Words>194</Words>
  <Application>Microsoft Office PowerPoint</Application>
  <PresentationFormat>Custom</PresentationFormat>
  <Paragraphs>42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Vapor Trail</vt:lpstr>
      <vt:lpstr>SPEAKER RECOGNITION</vt:lpstr>
      <vt:lpstr>WHAT IS SPEAKER RECOGNITION?</vt:lpstr>
      <vt:lpstr>MFCC Feature extraction</vt:lpstr>
      <vt:lpstr>Some important formulae</vt:lpstr>
      <vt:lpstr>INTERMEDIATE RESULTS IN FEATURE EXTRACTION:</vt:lpstr>
      <vt:lpstr>Slide 6</vt:lpstr>
      <vt:lpstr>Slide 7</vt:lpstr>
      <vt:lpstr>Final results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2019-11-18T18:42:05Z</dcterms:created>
  <dcterms:modified xsi:type="dcterms:W3CDTF">2021-06-02T05:15:56Z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