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8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4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1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1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8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3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078A-6388-4CC0-A9D5-E4BB34C1C2B5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1AC8-F468-4EAA-8A18-C9E8B5412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457862" y="284673"/>
            <a:ext cx="3252159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intrinsic benefit</a:t>
            </a:r>
          </a:p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achieving .300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78172" y="529723"/>
            <a:ext cx="2104847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Bunching</a:t>
            </a:r>
            <a:endParaRPr kumimoji="1" lang="ja-JP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8852" y="1793644"/>
            <a:ext cx="3321169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Monetary Incentive: discontinuously better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599872" y="2790665"/>
            <a:ext cx="3821502" cy="47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8013937" y="2126736"/>
            <a:ext cx="972105" cy="40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9342406" y="1761415"/>
            <a:ext cx="502634" cy="3611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9845040" y="2122531"/>
            <a:ext cx="1515949" cy="84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9256143" y="2725644"/>
            <a:ext cx="207034" cy="1903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66363" y="2945726"/>
            <a:ext cx="6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.300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62299" y="2945726"/>
            <a:ext cx="7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8031192" y="1150175"/>
            <a:ext cx="0" cy="1980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073660" y="1086495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#players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4710021" y="719179"/>
            <a:ext cx="1992704" cy="63022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" idx="3"/>
          </p:cNvCxnSpPr>
          <p:nvPr/>
        </p:nvCxnSpPr>
        <p:spPr>
          <a:xfrm flipV="1">
            <a:off x="4710021" y="1949570"/>
            <a:ext cx="2009958" cy="444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5244861" y="1311053"/>
            <a:ext cx="603849" cy="6001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8986042" y="2110747"/>
            <a:ext cx="356364" cy="2830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5" idx="0"/>
          </p:cNvCxnSpPr>
          <p:nvPr/>
        </p:nvCxnSpPr>
        <p:spPr>
          <a:xfrm flipH="1" flipV="1">
            <a:off x="9342406" y="1349406"/>
            <a:ext cx="17254" cy="13762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3074" y="2239919"/>
            <a:ext cx="7261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Z)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794" y="565290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Z)</a:t>
            </a:r>
          </a:p>
        </p:txBody>
      </p:sp>
    </p:spTree>
    <p:extLst>
      <p:ext uri="{BB962C8B-B14F-4D97-AF65-F5344CB8AC3E}">
        <p14:creationId xmlns:p14="http://schemas.microsoft.com/office/powerpoint/2010/main" val="35879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6979920" y="2824480"/>
            <a:ext cx="1686560" cy="1473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丹治 伶峰</dc:creator>
  <cp:lastModifiedBy>丹治 伶峰</cp:lastModifiedBy>
  <cp:revision>8</cp:revision>
  <dcterms:created xsi:type="dcterms:W3CDTF">2019-02-19T06:15:10Z</dcterms:created>
  <dcterms:modified xsi:type="dcterms:W3CDTF">2019-02-26T05:40:11Z</dcterms:modified>
</cp:coreProperties>
</file>