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C269A-21B2-407A-B736-2F0242645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CE99FA-608A-4A9B-9D77-814549A1F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280BC-98CF-4310-8A25-8860F7E2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3D8EB-9EC0-4FDE-ADF7-3D088A5C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ACC73-D3BB-4E0A-832C-DC317661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C9032-BE8E-4EFE-B55B-B722029F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721887-69D6-4F26-8D4B-D248A423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4E00B-176B-4F93-9299-B2893284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77116-71BA-408E-A26D-6B52EF3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43ED0-44E3-439C-AD8F-A3DD11BA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347115-1709-448C-9B19-F54A4933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1B527D-8AD5-4DFC-B4DC-75E82A6B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12FF7-F000-4AE8-AA78-6AD84E14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9E7E7-B4F9-4DF0-9C0F-EF1D69FD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1BDD03-280C-46CA-92E9-68900AF2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83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4" b="404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03579" y="2296525"/>
            <a:ext cx="7584843" cy="2258681"/>
          </a:xfrm>
        </p:spPr>
        <p:txBody>
          <a:bodyPr>
            <a:noAutofit/>
          </a:bodyPr>
          <a:lstStyle>
            <a:lvl1pPr>
              <a:defRPr sz="64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061181"/>
            <a:ext cx="8534400" cy="12481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DF778D08-16FD-4B35-8394-83A922588A1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F217832C-E930-4416-90FE-A12C645A88E7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14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EB9C8394-60FC-4BC4-9367-CEFA56D1CF9B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F2B7B9A-7CD0-4263-BFCA-5E341B30CACE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797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rgbClr val="2C2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nakajima\jobs\wdupt\OWL_contentsDIR\PWPテンプレート\Icho\jpg_temp_files\cover_temp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" r="50000" b="4042"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8434F1F5-3EA0-4DBF-90A5-2016FB59E9D0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53EDFB9E-2819-4F77-8D05-815CFBF636FE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215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DD2EDCAB-967F-4810-B1A4-D99CAEBD7374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DCFDD6A-F99C-4F70-86E6-3DC2BF7A1DD8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843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CB0DC473-B8FE-4814-9882-9B3DB6A71A2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523AAEC9-0309-4735-84FE-B6A90DFF7EDB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8406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B3307569-A49D-4EBC-8263-675FF3048A89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0139EAF-F370-4E08-945B-4E28DCF87EF5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7822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4F9F3470-0E8D-4C6F-8FF2-46F589B754EC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9FEF585-D215-489A-8856-B3B5D7F6838D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785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79D7C917-988B-4555-881B-98D967FCD079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89CF5F4-71B4-45C2-8E22-532D574362B5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822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4D1F1-E3EC-4265-98F1-F041E6C7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DC58C-F25F-402A-A3C3-F3C63E39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C95ED-4C73-4F9F-AA83-285EB0F0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7D8B-A73B-4BC6-908A-C8A22097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53B9D-B1BE-4DBE-8BE1-A65895C8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3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978070B0-3D84-4469-9015-846B12585014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5DB7049-1BBB-4A2B-81CF-8B66D0560AAD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8489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6AE3ECB2-DB15-440B-BB84-B44D901D7F4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59BCAF2-EE88-4BAA-BFA8-5B94D562A1B1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3166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fld id="{C059DB83-8798-4F1B-AEC9-128F399D36E8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DA74DA3-3500-440A-A5E5-DC7AF831254C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614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757B5-4827-41D2-A471-B67BDEDD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799F2-9C06-4751-BF63-AC7BC1BD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EFBF7-C703-4218-A1E1-6A620878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6CAFF-CC6F-42F1-91A9-D67EF43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747AB-F0B1-4D4B-92F3-B2E0C88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28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E59B5-7F75-426B-B2FD-EF65B541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324F0-698F-4780-9FF0-1719DD6A4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EBD032-4020-4801-930B-B9C34FB7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678188-D37E-44D4-94BC-C9487AEB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D29E47-58B3-4FD2-9039-AC7E427A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296BD-3768-4499-B24F-15C58E38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2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2184E-1463-4D0F-BB94-352C582B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30DD8-AAA9-4664-A902-FB491E55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61E1DA-2CB3-49DD-BDA4-F3B15FAE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A2522-7BCD-4328-8E39-9E8DFB4FC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BDC600-6C85-4E75-8386-F8076AAA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45B9AB-FCF1-4577-8191-FAA486FC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776686-CAFB-4E40-98E0-F48DF9D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F9F68A-A031-4966-AF46-C260551E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26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E4139-F90A-41BC-9B55-C62F6A7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6C6342-FFA7-4F8F-804F-23B1621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975862-BD8E-455A-924D-6B97C505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A2D2BF-3B73-4016-8EEE-C4888642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9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C34874-875D-4256-9BB3-21735BA2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0786AB-3F9B-4D1D-8663-D1B9AF64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7B5ECA-D707-4434-BADB-DAD5156C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F5110-978E-4C32-B63D-07921082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FB0CEB-2602-4F4A-89EF-59DBDF0F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1531E6-C5C6-4E7A-BE32-C1996FD58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A03368-E896-4862-A20F-50D35FA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6A5ADA-BB9E-4D4D-8C6D-952D4C2C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E2F732-2F54-4076-AB40-434ED65C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8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3D131-E8EF-4F42-B964-304A205E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F3B3EB-571B-431F-B9F0-6DF2E3D53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AE035-BE77-4BE4-B428-1C61C66D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DE2B0-029F-4946-91A8-90CC9C8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A608D7-C061-4A69-B4E5-BD95365D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7C147D-E9E3-443A-9E17-BD7838F7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5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1EAE33-4BE0-480B-8A42-E6734275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42471-5966-4F78-9BFB-7326924A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C3ACB-C62D-4203-8148-BAF636A89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DCE8-6F05-4061-A7A7-C266B09FCBD7}" type="datetimeFigureOut">
              <a:rPr kumimoji="1" lang="ja-JP" altLang="en-US" smtClean="0"/>
              <a:t>2022/3/18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139F5-8507-4A85-8E51-52DC64D79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AE1C2-E4B0-46E7-A19B-794AFCFC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C57D-694F-4AD3-8DE2-07E55A3BD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96600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nakajima\jobs\wdupt\OWL_contentsDIR\PWPテンプレート\Icho\jpg_temp_files\header_temp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4" b="10625"/>
          <a:stretch>
            <a:fillRect/>
          </a:stretch>
        </p:blipFill>
        <p:spPr bwMode="auto">
          <a:xfrm>
            <a:off x="9702800" y="0"/>
            <a:ext cx="2489200" cy="149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9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1219170">
              <a:defRPr/>
            </a:pPr>
            <a:fld id="{AFFCC8E7-4301-4547-B827-0E0703C84EA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2022/3/18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1219170"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3316470-D259-4EB3-A21F-8B085EF2D862}" type="slidenum">
              <a:rPr lang="ja-JP" altLang="en-US" smtClean="0"/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35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 kern="1200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bg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609585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1219170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828754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2438339" algn="ctr" rtl="0" fontAlgn="base">
        <a:spcBef>
          <a:spcPct val="0"/>
        </a:spcBef>
        <a:spcAft>
          <a:spcPct val="0"/>
        </a:spcAft>
        <a:defRPr kumimoji="1" sz="5867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3733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6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667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ctrTitle"/>
          </p:nvPr>
        </p:nvSpPr>
        <p:spPr>
          <a:xfrm>
            <a:off x="2302933" y="508001"/>
            <a:ext cx="7586133" cy="1227666"/>
          </a:xfrm>
        </p:spPr>
        <p:txBody>
          <a:bodyPr/>
          <a:lstStyle/>
          <a:p>
            <a:pPr eaLnBrk="1" hangingPunct="1"/>
            <a:r>
              <a:rPr lang="ja-JP" altLang="en-US" sz="4400" dirty="0"/>
              <a:t>タイトルを入力</a:t>
            </a:r>
            <a:endParaRPr lang="ja-JP" altLang="en-US" sz="2800" dirty="0"/>
          </a:p>
        </p:txBody>
      </p:sp>
      <p:sp>
        <p:nvSpPr>
          <p:cNvPr id="6147" name="サブタイトル 2"/>
          <p:cNvSpPr>
            <a:spLocks noGrp="1"/>
          </p:cNvSpPr>
          <p:nvPr>
            <p:ph type="subTitle" idx="1"/>
          </p:nvPr>
        </p:nvSpPr>
        <p:spPr>
          <a:xfrm>
            <a:off x="1871133" y="5156200"/>
            <a:ext cx="8534400" cy="1441451"/>
          </a:xfrm>
        </p:spPr>
        <p:txBody>
          <a:bodyPr/>
          <a:lstStyle/>
          <a:p>
            <a:pPr eaLnBrk="1" hangingPunct="1"/>
            <a:r>
              <a:rPr lang="en-US" altLang="ja-JP" sz="2400" b="1" dirty="0"/>
              <a:t>Shogo </a:t>
            </a:r>
            <a:r>
              <a:rPr lang="en-US" altLang="ja-JP" sz="2400" b="1" dirty="0" err="1"/>
              <a:t>Ikari</a:t>
            </a:r>
            <a:r>
              <a:rPr lang="en-US" altLang="ja-JP" sz="2400" b="1" dirty="0"/>
              <a:t>,</a:t>
            </a:r>
          </a:p>
          <a:p>
            <a:pPr eaLnBrk="1" hangingPunct="1"/>
            <a:r>
              <a:rPr lang="en-US" altLang="ja-JP" sz="2400" b="1" dirty="0" err="1"/>
              <a:t>Takahito</a:t>
            </a:r>
            <a:r>
              <a:rPr lang="en-US" altLang="ja-JP" sz="2400" b="1" dirty="0"/>
              <a:t> Nishimoto, and</a:t>
            </a:r>
          </a:p>
          <a:p>
            <a:pPr eaLnBrk="1" hangingPunct="1"/>
            <a:r>
              <a:rPr lang="en-US" altLang="ja-JP" sz="2400" b="1" dirty="0" err="1"/>
              <a:t>Reio</a:t>
            </a:r>
            <a:r>
              <a:rPr lang="en-US" altLang="ja-JP" sz="2400" b="1" dirty="0"/>
              <a:t> </a:t>
            </a:r>
            <a:r>
              <a:rPr lang="en-US" altLang="ja-JP" sz="2400" b="1" dirty="0" err="1"/>
              <a:t>Tanji</a:t>
            </a:r>
            <a:endParaRPr lang="en-US" altLang="ja-JP" sz="2400" b="1" dirty="0"/>
          </a:p>
        </p:txBody>
      </p:sp>
      <p:sp>
        <p:nvSpPr>
          <p:cNvPr id="5" name="円形吹き出し 4"/>
          <p:cNvSpPr/>
          <p:nvPr/>
        </p:nvSpPr>
        <p:spPr>
          <a:xfrm flipH="1">
            <a:off x="2842598" y="1931430"/>
            <a:ext cx="3551767" cy="105621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Shotime</a:t>
            </a:r>
            <a:r>
              <a:rPr kumimoji="1" lang="en-US" altLang="ja-JP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!</a:t>
            </a:r>
            <a:endParaRPr kumimoji="1" lang="ja-JP" altLang="en-US" sz="3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443" y="1994661"/>
            <a:ext cx="3530846" cy="31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478A9-B072-4449-B744-9BD9276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2568D-CAA0-4FB1-8726-4BFB0888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「競技力向上」とは？</a:t>
            </a:r>
            <a:endParaRPr lang="en-US" altLang="ja-JP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200" dirty="0"/>
              <a:t>トラッキングデータができること</a:t>
            </a: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200" dirty="0"/>
              <a:t>提言：</a:t>
            </a:r>
            <a:endParaRPr kumimoji="1" lang="en-US" altLang="ja-JP" sz="32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200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18805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E36B5-FAE8-4D4C-A7CB-D91938A7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077D4F-236B-45F0-8640-185451F7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課題：「野球の競技力向上」</a:t>
            </a:r>
            <a:br>
              <a:rPr kumimoji="1" lang="en-US" altLang="ja-JP" sz="2800" dirty="0"/>
            </a:br>
            <a:r>
              <a:rPr kumimoji="1" lang="ja-JP" altLang="en-US" sz="2800" dirty="0"/>
              <a:t>→</a:t>
            </a:r>
            <a:endParaRPr kumimoji="1" lang="en-US" altLang="ja-JP" sz="2800" dirty="0"/>
          </a:p>
          <a:p>
            <a:r>
              <a:rPr lang="ja-JP" altLang="en-US" sz="2800" dirty="0"/>
              <a:t>トラッキングデータは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459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B2E26-42FC-4B59-AC3E-945B3C06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課題：野球の競技力向上とは？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329B5-006F-43AE-98C6-FC6FC1542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14C02-6311-49E0-9938-78E3D1C7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課題：野球の競技力向上とは？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DCEF4-03A5-43AE-A26A-8D974857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/>
              <a:t>競技力</a:t>
            </a:r>
          </a:p>
        </p:txBody>
      </p:sp>
    </p:spTree>
    <p:extLst>
      <p:ext uri="{BB962C8B-B14F-4D97-AF65-F5344CB8AC3E}">
        <p14:creationId xmlns:p14="http://schemas.microsoft.com/office/powerpoint/2010/main" val="27814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大阪大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D287F"/>
      </a:accent1>
      <a:accent2>
        <a:srgbClr val="FDD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63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Calibri</vt:lpstr>
      <vt:lpstr>Office テーマ</vt:lpstr>
      <vt:lpstr>Office ​​テーマ</vt:lpstr>
      <vt:lpstr>タイトルを入力</vt:lpstr>
      <vt:lpstr>Table of Contents</vt:lpstr>
      <vt:lpstr>概要</vt:lpstr>
      <vt:lpstr>課題：野球の競技力向上とは？</vt:lpstr>
      <vt:lpstr>課題：野球の競技力向上とは？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タイトルを入力</dc:title>
  <dc:creator>丹治 伶峰</dc:creator>
  <cp:lastModifiedBy>丹治 伶峰</cp:lastModifiedBy>
  <cp:revision>1</cp:revision>
  <dcterms:created xsi:type="dcterms:W3CDTF">2022-03-18T02:10:09Z</dcterms:created>
  <dcterms:modified xsi:type="dcterms:W3CDTF">2022-03-18T08:28:00Z</dcterms:modified>
</cp:coreProperties>
</file>