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E4F2-2C8D-B012-90D6-0C474DC37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862A6F-4F60-A74A-1A43-EE219C987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6C73E-0A0A-7A9F-1DB3-18D36BF9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48D30-76F5-0515-E909-D6F1B62B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CA452B-C489-8D7E-BB6F-9BAE1AF0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51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7AA90-17B3-CD84-50D8-078C6FAD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5762BB-5D74-0FE6-4FB4-34E56888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F8205-5289-D73A-D7C4-B476BFC4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4DFFF-B82E-7C6C-E14A-F6943921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73D96-BDC9-E6AC-585D-D6F7B89C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7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8F61D3-7A1F-6CE7-2C52-2ED1C7D27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B0AA70-965A-F0A6-2B88-B1A51386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C5B6F-1F57-5FF4-5C08-DEEF8144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FC289B-5EB3-2EC4-60A1-846EE77C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3529F-9A24-149D-B5AB-45D17055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61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814B1-49C0-F67E-AF11-6A5478B7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634CE6-8F0C-6963-32A6-2234BBA7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91348-2D36-5654-62D2-83FA1B2B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683F6-28BB-2E28-922F-ECC2F764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E0DB6-58B6-4D7F-79F4-AF6AA08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5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9092B-B74E-98C6-5D5C-F4D5738E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4F1D7-4421-37D1-823C-388B7AC6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A95435-79CE-EAD4-6BB3-690306D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7E0B0C-3074-9DC6-8485-E4921505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ED448-88FB-7BBD-FB04-24DD7F38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12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5E207-B794-0925-9B71-6A1F26AE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E4DB4-5998-A12E-D885-1E4E79658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3A6776-6EC3-EBDB-4B2D-45700C423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F59DDC-56CA-899A-F39F-295F5E7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15BF9-4B79-9F2E-B832-CBCAD557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7DE0C1-06A2-25F8-9066-078F87B2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55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D7EF1-D637-2927-8979-0D5F4030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5CEFB-7F7F-8DC8-8B83-E514C629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93779-A899-70BC-DE71-76EEC4DC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06E61C-EA10-2C54-F5D0-79FFC0DF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A6C865-24E8-75E9-0F09-EFC54A817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ACB89D-DCBE-26B8-EF11-CE06C69A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312DB3-4179-E492-F9D2-6180F808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DBD0CC-9888-39E1-DDB9-689711A9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74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D3D9-9A34-C9DA-C734-A64DDD2E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CB2A43-C9CF-BB36-FD8E-DAE09429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7A5165-B87F-E62A-B0EE-CCC96B41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A60B04-F30E-5493-96A4-EC91CEB3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BC01E2-D7BA-5984-6072-B5A64287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F869B6-7C5D-A924-6C26-83EB222F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4ADD22-57B3-0471-E7AA-25F6277B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97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B5CB9-0FF6-B0FB-C490-60DF0799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2EC35-4009-7A74-5309-B765985A9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E27BA-A2D0-D071-4836-30C19AD44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B9B1B6-3FFE-0E5B-E7BB-52233E1D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F0CEBE-5D58-A7E0-6B2E-5494034D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8EA20D-001E-8476-9427-8ACFA34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58D4E-B816-D52A-509C-3D8A24A4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2933C-35EA-2B5D-28AD-4D81E8157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5C9B0B-0B8E-04B1-87EE-6CF82789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D5F853-0DEF-F0C8-B426-5C70576E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B888C1-7BE6-D7F9-D119-E8828520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541737-53EB-7FC6-3948-32C48640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7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531F02-1DE0-5582-4EC1-73EC4238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2168C1-4E00-EDB0-633B-FC8A7214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E46C7F-F5E3-6C96-98CA-B27EA4B1D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E9D1-3D09-4A56-8A5D-2B187F44A45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C633F2-9677-0889-6008-5D3627B3F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128D4B-8553-D831-DB17-65697FC1D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95C7-18FF-49F7-9768-790C144F2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9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4CBF75B-FBDE-B65A-1116-3A795DB64E12}"/>
              </a:ext>
            </a:extLst>
          </p:cNvPr>
          <p:cNvCxnSpPr/>
          <p:nvPr/>
        </p:nvCxnSpPr>
        <p:spPr>
          <a:xfrm>
            <a:off x="1671484" y="5437239"/>
            <a:ext cx="92718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202ED6-D5AC-9CE8-2DBA-49C026818507}"/>
              </a:ext>
            </a:extLst>
          </p:cNvPr>
          <p:cNvCxnSpPr/>
          <p:nvPr/>
        </p:nvCxnSpPr>
        <p:spPr>
          <a:xfrm flipV="1">
            <a:off x="2359742" y="560439"/>
            <a:ext cx="0" cy="5299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040FB2E-C7A8-EC59-1A72-4422AA34C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12776"/>
              </p:ext>
            </p:extLst>
          </p:nvPr>
        </p:nvGraphicFramePr>
        <p:xfrm>
          <a:off x="2359742" y="1561409"/>
          <a:ext cx="4764140" cy="3875830"/>
        </p:xfrm>
        <a:graphic>
          <a:graphicData uri="http://schemas.openxmlformats.org/drawingml/2006/table">
            <a:tbl>
              <a:tblPr/>
              <a:tblGrid>
                <a:gridCol w="952828">
                  <a:extLst>
                    <a:ext uri="{9D8B030D-6E8A-4147-A177-3AD203B41FA5}">
                      <a16:colId xmlns:a16="http://schemas.microsoft.com/office/drawing/2014/main" val="3127127057"/>
                    </a:ext>
                  </a:extLst>
                </a:gridCol>
                <a:gridCol w="952828">
                  <a:extLst>
                    <a:ext uri="{9D8B030D-6E8A-4147-A177-3AD203B41FA5}">
                      <a16:colId xmlns:a16="http://schemas.microsoft.com/office/drawing/2014/main" val="1818488939"/>
                    </a:ext>
                  </a:extLst>
                </a:gridCol>
                <a:gridCol w="476414">
                  <a:extLst>
                    <a:ext uri="{9D8B030D-6E8A-4147-A177-3AD203B41FA5}">
                      <a16:colId xmlns:a16="http://schemas.microsoft.com/office/drawing/2014/main" val="1558303239"/>
                    </a:ext>
                  </a:extLst>
                </a:gridCol>
                <a:gridCol w="476414">
                  <a:extLst>
                    <a:ext uri="{9D8B030D-6E8A-4147-A177-3AD203B41FA5}">
                      <a16:colId xmlns:a16="http://schemas.microsoft.com/office/drawing/2014/main" val="528433790"/>
                    </a:ext>
                  </a:extLst>
                </a:gridCol>
                <a:gridCol w="952828">
                  <a:extLst>
                    <a:ext uri="{9D8B030D-6E8A-4147-A177-3AD203B41FA5}">
                      <a16:colId xmlns:a16="http://schemas.microsoft.com/office/drawing/2014/main" val="4136215794"/>
                    </a:ext>
                  </a:extLst>
                </a:gridCol>
                <a:gridCol w="952828">
                  <a:extLst>
                    <a:ext uri="{9D8B030D-6E8A-4147-A177-3AD203B41FA5}">
                      <a16:colId xmlns:a16="http://schemas.microsoft.com/office/drawing/2014/main" val="1725747671"/>
                    </a:ext>
                  </a:extLst>
                </a:gridCol>
              </a:tblGrid>
              <a:tr h="775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448552"/>
                  </a:ext>
                </a:extLst>
              </a:tr>
              <a:tr h="7751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057162"/>
                  </a:ext>
                </a:extLst>
              </a:tr>
              <a:tr h="1414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16781"/>
                  </a:ext>
                </a:extLst>
              </a:tr>
              <a:tr h="6337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11791"/>
                  </a:ext>
                </a:extLst>
              </a:tr>
              <a:tr h="7751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50417"/>
                  </a:ext>
                </a:extLst>
              </a:tr>
              <a:tr h="7751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84829"/>
                  </a:ext>
                </a:extLst>
              </a:tr>
            </a:tbl>
          </a:graphicData>
        </a:graphic>
      </p:graphicFrame>
      <p:sp>
        <p:nvSpPr>
          <p:cNvPr id="8" name="楕円 7">
            <a:extLst>
              <a:ext uri="{FF2B5EF4-FFF2-40B4-BE49-F238E27FC236}">
                <a16:creationId xmlns:a16="http://schemas.microsoft.com/office/drawing/2014/main" id="{D0605D96-D76A-6AD4-5A35-F2C79260A1B1}"/>
              </a:ext>
            </a:extLst>
          </p:cNvPr>
          <p:cNvSpPr/>
          <p:nvPr/>
        </p:nvSpPr>
        <p:spPr>
          <a:xfrm>
            <a:off x="6971071" y="1420760"/>
            <a:ext cx="353959" cy="329375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2874C3-FA5C-318E-6059-4E8CBAC595EE}"/>
              </a:ext>
            </a:extLst>
          </p:cNvPr>
          <p:cNvSpPr txBox="1"/>
          <p:nvPr/>
        </p:nvSpPr>
        <p:spPr>
          <a:xfrm>
            <a:off x="7426018" y="1185971"/>
            <a:ext cx="1071716" cy="4695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(5, 5)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825AB21-20CD-FB64-EFD7-1C6069FB1572}"/>
              </a:ext>
            </a:extLst>
          </p:cNvPr>
          <p:cNvSpPr/>
          <p:nvPr/>
        </p:nvSpPr>
        <p:spPr>
          <a:xfrm>
            <a:off x="2188089" y="5248513"/>
            <a:ext cx="353959" cy="329375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C3C27B-1D9E-56BB-A959-7ABB4E20297B}"/>
              </a:ext>
            </a:extLst>
          </p:cNvPr>
          <p:cNvSpPr txBox="1"/>
          <p:nvPr/>
        </p:nvSpPr>
        <p:spPr>
          <a:xfrm>
            <a:off x="1086878" y="4638511"/>
            <a:ext cx="1071716" cy="4695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(0, </a:t>
            </a:r>
            <a:r>
              <a:rPr lang="en-US" altLang="ja-JP" sz="2400" b="1" dirty="0">
                <a:solidFill>
                  <a:schemeClr val="bg1"/>
                </a:solidFill>
              </a:rPr>
              <a:t>0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)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88F7662-3646-BF27-D838-6E44E5D5F3D8}"/>
              </a:ext>
            </a:extLst>
          </p:cNvPr>
          <p:cNvSpPr/>
          <p:nvPr/>
        </p:nvSpPr>
        <p:spPr>
          <a:xfrm>
            <a:off x="3156566" y="4473823"/>
            <a:ext cx="353959" cy="329375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4DD066-6498-DDFF-53AA-8C7379F05BE4}"/>
              </a:ext>
            </a:extLst>
          </p:cNvPr>
          <p:cNvSpPr txBox="1"/>
          <p:nvPr/>
        </p:nvSpPr>
        <p:spPr>
          <a:xfrm>
            <a:off x="3058653" y="4930795"/>
            <a:ext cx="1071716" cy="4695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(1, 1)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0F65707-BCB0-9E8D-E1B9-1C58A75BA542}"/>
              </a:ext>
            </a:extLst>
          </p:cNvPr>
          <p:cNvSpPr/>
          <p:nvPr/>
        </p:nvSpPr>
        <p:spPr>
          <a:xfrm>
            <a:off x="4092474" y="2925978"/>
            <a:ext cx="353959" cy="329375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E7C0677-1BDA-ACE7-0C26-97911391D6DE}"/>
              </a:ext>
            </a:extLst>
          </p:cNvPr>
          <p:cNvSpPr txBox="1"/>
          <p:nvPr/>
        </p:nvSpPr>
        <p:spPr>
          <a:xfrm>
            <a:off x="4129550" y="2362038"/>
            <a:ext cx="107171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(2, </a:t>
            </a:r>
            <a:r>
              <a:rPr lang="en-US" altLang="ja-JP" sz="2400" b="1" dirty="0">
                <a:solidFill>
                  <a:schemeClr val="bg1"/>
                </a:solidFill>
              </a:rPr>
              <a:t>3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)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160517E-F9EC-04E6-680D-22E72E95C747}"/>
              </a:ext>
            </a:extLst>
          </p:cNvPr>
          <p:cNvSpPr/>
          <p:nvPr/>
        </p:nvSpPr>
        <p:spPr>
          <a:xfrm>
            <a:off x="5919020" y="5235684"/>
            <a:ext cx="353959" cy="329375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0E41612-4DB4-8A8A-CC1A-E83767E43EAE}"/>
              </a:ext>
            </a:extLst>
          </p:cNvPr>
          <p:cNvSpPr txBox="1"/>
          <p:nvPr/>
        </p:nvSpPr>
        <p:spPr>
          <a:xfrm>
            <a:off x="6253314" y="4726308"/>
            <a:ext cx="107171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(4, 0)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42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Tanji Reio</dc:creator>
  <cp:lastModifiedBy>Tanji Reio</cp:lastModifiedBy>
  <cp:revision>4</cp:revision>
  <dcterms:created xsi:type="dcterms:W3CDTF">2023-04-12T23:43:29Z</dcterms:created>
  <dcterms:modified xsi:type="dcterms:W3CDTF">2023-04-13T07:21:15Z</dcterms:modified>
</cp:coreProperties>
</file>