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8" r:id="rId5"/>
    <p:sldId id="260" r:id="rId6"/>
    <p:sldId id="268" r:id="rId7"/>
    <p:sldId id="269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41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1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02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4" b="404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03579" y="2296525"/>
            <a:ext cx="7584843" cy="2258681"/>
          </a:xfrm>
        </p:spPr>
        <p:txBody>
          <a:bodyPr>
            <a:noAutofit/>
          </a:bodyPr>
          <a:lstStyle>
            <a:lvl1pPr>
              <a:defRPr sz="6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5061181"/>
            <a:ext cx="8534400" cy="1248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DF778D08-16FD-4B35-8394-83A922588A1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F217832C-E930-4416-90FE-A12C645A88E7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301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EB9C8394-60FC-4BC4-9367-CEFA56D1CF9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F2B7B9A-7CD0-4263-BFCA-5E341B30CACE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13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rgbClr val="2C2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 r="50000" b="4042"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8434F1F5-3EA0-4DBF-90A5-2016FB59E9D0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53EDFB9E-2819-4F77-8D05-815CFBF636FE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152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DD2EDCAB-967F-4810-B1A4-D99CAEBD7374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DCFDD6A-F99C-4F70-86E6-3DC2BF7A1DD8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236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CB0DC473-B8FE-4814-9882-9B3DB6A71A2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523AAEC9-0309-4735-84FE-B6A90DFF7EDB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703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B3307569-A49D-4EBC-8263-675FF3048A89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0139EAF-F370-4E08-945B-4E28DCF87EF5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968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4F9F3470-0E8D-4C6F-8FF2-46F589B754E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9FEF585-D215-489A-8856-B3B5D7F6838D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1683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79D7C917-988B-4555-881B-98D967FCD079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89CF5F4-71B4-45C2-8E22-532D574362B5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43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978070B0-3D84-4469-9015-846B12585014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5DB7049-1BBB-4A2B-81CF-8B66D0560AAD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0362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6AE3ECB2-DB15-440B-BB84-B44D901D7F4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59BCAF2-EE88-4BAA-BFA8-5B94D562A1B1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3055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C059DB83-8798-4F1B-AEC9-128F399D36E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DA74DA3-3500-440A-A5E5-DC7AF831254C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70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3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7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4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7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2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15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52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E82F-1428-4D30-A9B8-785588B5A09D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FC74-BE0A-439E-99B9-7FEE0FDD3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76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D:\nakajima\jobs\wdupt\OWL_contentsDIR\PWPテンプレート\Icho\jpg_temp_files\header_temp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96600" cy="14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nakajima\jobs\wdupt\OWL_contentsDIR\PWPテンプレート\Icho\jpg_temp_files\header_temp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4" b="10625"/>
          <a:stretch>
            <a:fillRect/>
          </a:stretch>
        </p:blipFill>
        <p:spPr bwMode="auto">
          <a:xfrm>
            <a:off x="9702800" y="0"/>
            <a:ext cx="2489200" cy="14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9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1219170">
              <a:defRPr/>
            </a:pPr>
            <a:fld id="{AFFCC8E7-4301-4547-B827-0E0703C84EA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2022/1/15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3316470-D259-4EB3-A21F-8B085EF2D862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1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 kern="1200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609585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1219170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828754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2438339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34" y="3237439"/>
            <a:ext cx="887818" cy="945096"/>
          </a:xfrm>
          <a:prstGeom prst="rect">
            <a:avLst/>
          </a:prstGeom>
        </p:spPr>
      </p:pic>
      <p:pic>
        <p:nvPicPr>
          <p:cNvPr id="6148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84" y="2506133"/>
            <a:ext cx="287866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タイトル 1"/>
          <p:cNvSpPr>
            <a:spLocks noGrp="1"/>
          </p:cNvSpPr>
          <p:nvPr>
            <p:ph type="ctrTitle"/>
          </p:nvPr>
        </p:nvSpPr>
        <p:spPr>
          <a:xfrm>
            <a:off x="2345267" y="1"/>
            <a:ext cx="7586133" cy="2258484"/>
          </a:xfrm>
        </p:spPr>
        <p:txBody>
          <a:bodyPr/>
          <a:lstStyle/>
          <a:p>
            <a:pPr eaLnBrk="1" hangingPunct="1"/>
            <a:r>
              <a:rPr lang="ja-JP" altLang="en-US" sz="2000" dirty="0" smtClean="0"/>
              <a:t>おおたに</a:t>
            </a:r>
            <a:endParaRPr lang="ja-JP" altLang="en-US" sz="2000" dirty="0"/>
          </a:p>
        </p:txBody>
      </p:sp>
      <p:sp>
        <p:nvSpPr>
          <p:cNvPr id="6147" name="サブタイトル 2"/>
          <p:cNvSpPr>
            <a:spLocks noGrp="1"/>
          </p:cNvSpPr>
          <p:nvPr>
            <p:ph type="subTitle" idx="1"/>
          </p:nvPr>
        </p:nvSpPr>
        <p:spPr>
          <a:xfrm>
            <a:off x="1871133" y="5156200"/>
            <a:ext cx="8534400" cy="1441451"/>
          </a:xfrm>
        </p:spPr>
        <p:txBody>
          <a:bodyPr/>
          <a:lstStyle/>
          <a:p>
            <a:pPr eaLnBrk="1" hangingPunct="1"/>
            <a:r>
              <a:rPr lang="en-US" altLang="ja-JP" sz="3733" dirty="0" err="1"/>
              <a:t>Reio</a:t>
            </a:r>
            <a:r>
              <a:rPr lang="en-US" altLang="ja-JP" sz="3733" dirty="0"/>
              <a:t> TANJI</a:t>
            </a:r>
          </a:p>
          <a:p>
            <a:pPr eaLnBrk="1" hangingPunct="1"/>
            <a:r>
              <a:rPr lang="en-US" altLang="ja-JP" sz="2400" dirty="0"/>
              <a:t>Osaka Univ., Graduate School of Economics</a:t>
            </a:r>
            <a:endParaRPr lang="ja-JP" altLang="en-US" sz="3733" dirty="0"/>
          </a:p>
        </p:txBody>
      </p:sp>
      <p:sp>
        <p:nvSpPr>
          <p:cNvPr id="5" name="円形吹き出し 4"/>
          <p:cNvSpPr/>
          <p:nvPr/>
        </p:nvSpPr>
        <p:spPr>
          <a:xfrm flipH="1">
            <a:off x="3312585" y="1924051"/>
            <a:ext cx="3551767" cy="105621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733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I’m back!</a:t>
            </a:r>
            <a:endParaRPr lang="ja-JP" altLang="en-US" sz="3733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8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年度別スタッツ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2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discipline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67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打球チャート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77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ゾーンごとの打球バリュー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50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機会費用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85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投谷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6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年度別投手スタッツ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最も多く投じられているフォーシームの</a:t>
            </a:r>
            <a:r>
              <a:rPr lang="en-US" altLang="ja-JP" sz="2400" dirty="0" smtClean="0"/>
              <a:t>Pitch Value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-0.0 (</a:t>
            </a:r>
            <a:r>
              <a:rPr lang="ja-JP" altLang="en-US" sz="2400" dirty="0" smtClean="0"/>
              <a:t>わずかなマイナス程度</a:t>
            </a:r>
            <a:r>
              <a:rPr lang="en-US" altLang="ja-JP" sz="2400" dirty="0" smtClean="0"/>
              <a:t>)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PV/C = -0.00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フォーシームの</a:t>
            </a:r>
            <a:r>
              <a:rPr lang="en-US" altLang="ja-JP" sz="2400" dirty="0" smtClean="0"/>
              <a:t>MLB</a:t>
            </a:r>
            <a:r>
              <a:rPr kumimoji="1" lang="ja-JP" altLang="en-US" sz="2400" dirty="0" smtClean="0"/>
              <a:t>平均</a:t>
            </a:r>
            <a:r>
              <a:rPr kumimoji="1" lang="en-US" altLang="ja-JP" sz="2400" dirty="0" smtClean="0"/>
              <a:t>PV/C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smtClean="0"/>
              <a:t>-0.05</a:t>
            </a:r>
            <a:r>
              <a:rPr lang="ja-JP" altLang="en-US" sz="2400" dirty="0"/>
              <a:t>なので</a:t>
            </a:r>
            <a:r>
              <a:rPr lang="ja-JP" altLang="en-US" sz="2400" dirty="0" smtClean="0"/>
              <a:t>、それだけで平均を上回るパフォーマンスにつながりうる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MLB</a:t>
            </a:r>
            <a:r>
              <a:rPr lang="ja-JP" altLang="en-US" sz="2400" dirty="0" smtClean="0"/>
              <a:t>平均を上回る球速、スピンレートやリリースの変化による真</a:t>
            </a:r>
            <a:r>
              <a:rPr lang="ja-JP" altLang="en-US" sz="2400" dirty="0" err="1" smtClean="0"/>
              <a:t>っ</a:t>
            </a:r>
            <a:r>
              <a:rPr lang="ja-JP" altLang="en-US" sz="2400" dirty="0" smtClean="0"/>
              <a:t>スラ球質への変化</a:t>
            </a:r>
            <a:endParaRPr lang="en-US" altLang="ja-JP" sz="2400" dirty="0" smtClean="0"/>
          </a:p>
          <a:p>
            <a:pPr lvl="1"/>
            <a:endParaRPr kumimoji="1" lang="en-US" altLang="ja-JP" sz="2400" dirty="0"/>
          </a:p>
          <a:p>
            <a:r>
              <a:rPr lang="ja-JP" altLang="en-US" sz="2400" dirty="0" smtClean="0"/>
              <a:t>シーズン後半にはフォーシームがカッターに置き換わる：</a:t>
            </a:r>
            <a:r>
              <a:rPr lang="en-US" altLang="ja-JP" sz="2400" dirty="0" smtClean="0"/>
              <a:t>PV/C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しておよそ</a:t>
            </a:r>
            <a:r>
              <a:rPr lang="en-US" altLang="ja-JP" sz="2400" dirty="0" smtClean="0"/>
              <a:t>0.64</a:t>
            </a:r>
            <a:r>
              <a:rPr lang="ja-JP" altLang="en-US" sz="2400" dirty="0" smtClean="0"/>
              <a:t>の改善をもたらすアプローチ</a:t>
            </a:r>
            <a:endParaRPr kumimoji="1" lang="ja-JP" altLang="en-US" sz="2934" dirty="0"/>
          </a:p>
        </p:txBody>
      </p:sp>
    </p:spTree>
    <p:extLst>
      <p:ext uri="{BB962C8B-B14F-4D97-AF65-F5344CB8AC3E}">
        <p14:creationId xmlns:p14="http://schemas.microsoft.com/office/powerpoint/2010/main" val="19829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年度別球種：使用比率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ブレイクチャート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0" y="1627627"/>
            <a:ext cx="5486411" cy="36576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6" y="1627628"/>
            <a:ext cx="5486411" cy="365760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77240" y="5541264"/>
            <a:ext cx="927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スプリット、カッター、スライダーがほぼ横一直線に並ぶ球種構成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フォーシーム</a:t>
            </a:r>
            <a:r>
              <a:rPr lang="ja-JP" altLang="en-US" dirty="0" smtClean="0"/>
              <a:t>が横変化量ゼロ～ややスライド方向に振れる真</a:t>
            </a:r>
            <a:r>
              <a:rPr lang="ja-JP" altLang="en-US" dirty="0" err="1" smtClean="0"/>
              <a:t>っ</a:t>
            </a:r>
            <a:r>
              <a:rPr lang="ja-JP" altLang="en-US" dirty="0" smtClean="0"/>
              <a:t>スラ球質に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502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36130"/>
            <a:ext cx="5486411" cy="3657607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6327648" y="2340864"/>
            <a:ext cx="544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参考</a:t>
            </a:r>
            <a:r>
              <a:rPr kumimoji="1" lang="en-US" altLang="ja-JP" sz="2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フォーシームの真</a:t>
            </a:r>
            <a:r>
              <a:rPr lang="ja-JP" altLang="en-US" sz="2400" dirty="0" err="1"/>
              <a:t>っ</a:t>
            </a:r>
            <a:r>
              <a:rPr lang="ja-JP" altLang="en-US" sz="2400" dirty="0" smtClean="0"/>
              <a:t>スラ球質への変化は</a:t>
            </a:r>
            <a:r>
              <a:rPr lang="en-US" altLang="ja-JP" sz="2400" dirty="0" smtClean="0"/>
              <a:t>2020</a:t>
            </a:r>
            <a:r>
              <a:rPr lang="ja-JP" altLang="en-US" sz="2400" dirty="0" smtClean="0"/>
              <a:t>年段階で見え始めている</a:t>
            </a:r>
            <a:endParaRPr lang="en-US" altLang="ja-JP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スライダーの変化量が不安定、曲がり切らずに高いホップ成分を記録する投球も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460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投球コースごとのバリュー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92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ストライクゾーン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02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打</a:t>
            </a:r>
            <a:r>
              <a:rPr kumimoji="1" lang="ja-JP" altLang="en-US" dirty="0" smtClean="0"/>
              <a:t>谷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1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大阪大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D287F"/>
      </a:accent1>
      <a:accent2>
        <a:srgbClr val="FDD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192</Words>
  <Application>Microsoft Office PowerPoint</Application>
  <PresentationFormat>ワイド画面</PresentationFormat>
  <Paragraphs>26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Office テーマ</vt:lpstr>
      <vt:lpstr>Office ​​テーマ</vt:lpstr>
      <vt:lpstr>おおたに</vt:lpstr>
      <vt:lpstr>投谷</vt:lpstr>
      <vt:lpstr>年度別投手スタッツ</vt:lpstr>
      <vt:lpstr>年度別球種：使用比率</vt:lpstr>
      <vt:lpstr>ブレイクチャート</vt:lpstr>
      <vt:lpstr>PowerPoint プレゼンテーション</vt:lpstr>
      <vt:lpstr>投球コースごとのバリュー</vt:lpstr>
      <vt:lpstr>ストライクゾーン</vt:lpstr>
      <vt:lpstr>打谷</vt:lpstr>
      <vt:lpstr>年度別スタッツ</vt:lpstr>
      <vt:lpstr>discipline</vt:lpstr>
      <vt:lpstr>打球チャート</vt:lpstr>
      <vt:lpstr>ゾーンごとの打球バリュー</vt:lpstr>
      <vt:lpstr>機会費用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丹治 伶峰</dc:creator>
  <cp:lastModifiedBy>丹治 伶峰</cp:lastModifiedBy>
  <cp:revision>36</cp:revision>
  <dcterms:created xsi:type="dcterms:W3CDTF">2019-12-21T03:58:28Z</dcterms:created>
  <dcterms:modified xsi:type="dcterms:W3CDTF">2022-01-15T08:49:41Z</dcterms:modified>
</cp:coreProperties>
</file>