
<file path=[Content_Types].xml><?xml version="1.0" encoding="utf-8"?>
<Types xmlns="http://schemas.openxmlformats.org/package/2006/content-types">
  <Default Extension="bin" ContentType="application/vnd.openxmlformats-officedocument.spreadsheetml.printerSettings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xl/sharedStrings.xml" ContentType="application/vnd.openxmlformats-officedocument.spreadsheetml.sharedStrings+xml"/>
  <Override PartName="/xl/styles.xml" ContentType="application/vnd.openxmlformats-officedocument.spreadsheetml.styles+xml"/>
  <Override PartName="/xl/workbook.xml" ContentType="application/vnd.openxmlformats-officedocument.spreadsheetml.sheet.main+xml"/>
  <Override PartName="/xl/theme/theme1.xml" ContentType="application/vnd.openxmlformats-officedocument.theme+xml"/>
  <Override PartName="/xl/worksheets/sheet1.xml" ContentType="application/vnd.openxmlformats-officedocument.spreadsheetml.worksheet+xml"/>
  <Override PartName="/xl/drawings/drawing1.xml" ContentType="application/vnd.openxmlformats-officedocument.drawing+xml"/>
</Types>
</file>

<file path=_rels/.rels><?xml version="1.0" encoding="UTF-8" standalone="yes"?><Relationships xmlns="http://schemas.openxmlformats.org/package/2006/relationships">
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xl/workbook.xml"/></Relationships>
</file>

<file path=xl/workbook.xml><?xml version="1.0" encoding="utf-8"?>
<workbook xmlns="http://schemas.openxmlformats.org/spreadsheetml/2006/main" xmlns:r="http://schemas.openxmlformats.org/officeDocument/2006/relationships" xmlns:mc="http://schemas.openxmlformats.org/markup-compatibility/2006" xmlns:x15="http://schemas.microsoft.com/office/spreadsheetml/2010/11/main" xmlns:xr="http://schemas.microsoft.com/office/spreadsheetml/2014/revision" xmlns:xr6="http://schemas.microsoft.com/office/spreadsheetml/2016/revision6" xmlns:xr10="http://schemas.microsoft.com/office/spreadsheetml/2016/revision10" xmlns:xr2="http://schemas.microsoft.com/office/spreadsheetml/2015/revision2" mc:Ignorable="x15 xr xr6 xr10 xr2">
  <workbookPr date1904="false"/>
  <bookViews>
    <workbookView xWindow="0" yWindow="0" windowWidth="13125" windowHeight="6105" firstSheet="0" activeTab="0"/>
  </bookViews>
  <sheets>
    <sheet name="sheet 1" sheetId="1" state="visible" r:id="rId1"/>
  </sheets>
</workbook>
</file>

<file path=xl/sharedStrings.xml><?xml version="1.0" encoding="utf-8"?>
<sst xmlns="http://schemas.openxmlformats.org/spreadsheetml/2006/main" count="32" uniqueCount="32">
  <si>
    <t xml:space="preserve"/>
  </si>
  <si>
    <t xml:space="preserve">(Intercept)</t>
  </si>
  <si>
    <t xml:space="preserve">education</t>
  </si>
  <si>
    <t xml:space="preserve">score</t>
  </si>
  <si>
    <t xml:space="preserve">ethnicityafam</t>
  </si>
  <si>
    <t xml:space="preserve">ethnicityhispanic</t>
  </si>
  <si>
    <t xml:space="preserve"># observations</t>
  </si>
  <si>
    <t xml:space="preserve">R squared</t>
  </si>
  <si>
    <t xml:space="preserve">F statistic</t>
  </si>
  <si>
    <t xml:space="preserve">P value</t>
  </si>
  <si>
    <t xml:space="preserve"> *** p &lt; 0.001;  ** p &lt; 0.01;  * p &lt; 0.05.</t>
  </si>
  <si>
    <t xml:space="preserve">(1)</t>
  </si>
  <si>
    <t xml:space="preserve">-0.478 ***</t>
  </si>
  <si>
    <t xml:space="preserve">(0.050)   </t>
  </si>
  <si>
    <t xml:space="preserve">0.055 ***</t>
  </si>
  <si>
    <t xml:space="preserve">(0.004)   </t>
  </si>
  <si>
    <t xml:space="preserve">        </t>
  </si>
  <si>
    <t xml:space="preserve">(2)</t>
  </si>
  <si>
    <t xml:space="preserve">-0.578 ***</t>
  </si>
  <si>
    <t xml:space="preserve">(0.052)   </t>
  </si>
  <si>
    <t xml:space="preserve">0.044 ***</t>
  </si>
  <si>
    <t xml:space="preserve">0.005 ***</t>
  </si>
  <si>
    <t xml:space="preserve">(0.001)   </t>
  </si>
  <si>
    <t xml:space="preserve">(3)</t>
  </si>
  <si>
    <t xml:space="preserve">-0.422 ***</t>
  </si>
  <si>
    <t xml:space="preserve">(0.055)   </t>
  </si>
  <si>
    <t xml:space="preserve">0.047 ***</t>
  </si>
  <si>
    <t xml:space="preserve">0.002 *  </t>
  </si>
  <si>
    <t xml:space="preserve">-0.118 ***</t>
  </si>
  <si>
    <t xml:space="preserve">(0.018)   </t>
  </si>
  <si>
    <t xml:space="preserve">-0.155 ***</t>
  </si>
  <si>
    <t xml:space="preserve">(0.016)   </t>
  </si>
</sst>
</file>

<file path=xl/styles.xml><?xml version="1.0" encoding="utf-8"?>
<styleSheet xmlns="http://schemas.openxmlformats.org/spreadsheetml/2006/main" xmlns:mc="http://schemas.openxmlformats.org/markup-compatibility/2006" xmlns:x14ac="http://schemas.microsoft.com/office/spreadsheetml/2009/9/ac" xmlns:x16r2="http://schemas.microsoft.com/office/spreadsheetml/2015/02/main" xmlns:xr="http://schemas.microsoft.com/office/spreadsheetml/2014/revision" mc:Ignorable="x14ac x16r2 xr">
  <numFmts count="4">
    <numFmt numFmtId="166" formatCode="0.000"/>
    <numFmt numFmtId="167" formatCode="0.000"/>
    <numFmt numFmtId="168" formatCode="0.000"/>
    <numFmt numFmtId="169" formatCode="0.000"/>
  </numFmts>
  <fonts count="2">
    <font>
      <sz val="11"/>
      <color rgb="FF000000"/>
      <name val="Calibri"/>
      <family val="2"/>
      <scheme val="minor"/>
    </font>
    <font>
      <sz val="11"/>
      <color rgb="FF000000"/>
      <name val="Calibri"/>
    </font>
  </fonts>
  <fills count="2">
    <fill>
      <patternFill patternType="none"/>
    </fill>
    <fill>
      <patternFill patternType="gray125"/>
    </fill>
  </fills>
  <borders count="7">
    <border>
      <left/>
      <right/>
      <top/>
      <bottom/>
      <diagonal/>
    </border>
    <border>
      <left style="none">
        <color rgb="FF000000"/>
      </left>
      <right style="none">
        <color rgb="FF000000"/>
      </right>
      <top style="thin">
        <color rgb="FF000000"/>
      </top>
      <bottom style="none">
        <color rgb="FF000000"/>
      </bottom>
    </border>
    <border>
      <left style="none">
        <color rgb="FF000000"/>
      </left>
      <right style="none">
        <color rgb="FF000000"/>
      </right>
      <top style="none">
        <color rgb="FF000000"/>
      </top>
      <bottom style="none">
        <color rgb="FF000000"/>
      </bottom>
    </border>
    <border>
      <left style="none">
        <color rgb="FF000000"/>
      </left>
      <right style="none">
        <color rgb="FF000000"/>
      </right>
      <top style="none">
        <color rgb="FF000000"/>
      </top>
      <bottom style="thin">
        <color rgb="FF000000"/>
      </bottom>
    </border>
    <border>
      <left style="none">
        <color rgb="FF000000"/>
      </left>
      <right style="none">
        <color rgb="FF000000"/>
      </right>
      <top style="thin">
        <color rgb="FF000000"/>
      </top>
      <bottom style="hair">
        <color rgb="FF000000"/>
      </bottom>
    </border>
    <border>
      <left style="none">
        <color rgb="FF000000"/>
      </left>
      <right style="none">
        <color rgb="FF000000"/>
      </right>
      <top style="hair">
        <color rgb="FF000000"/>
      </top>
      <bottom style="none">
        <color rgb="FF000000"/>
      </bottom>
    </border>
    <border>
      <left style="none">
        <color rgb="FF000000"/>
      </left>
      <right style="none">
        <color rgb="FF000000"/>
      </right>
      <top style="none">
        <color rgb="FF000000"/>
      </top>
      <bottom style="hair">
        <color rgb="FF000000"/>
      </bottom>
    </border>
  </borders>
  <cellStyleXfs count="1">
    <xf numFmtId="0" fontId="0" fillId="0" borderId="0"/>
  </cellStyleXfs>
  <cellXfs count="11">
    <xf numFmtId="0" fontId="0" fillId="0" borderId="0" xfId="0"/>
    <xf numFmtId="0" fontId="1" fillId="0" borderId="1" xfId="0" applyFont="1" applyBorder="1" applyAlignment="1">
      <alignment textRotation="0" horizontal="center" vertical="top" wrapText="1"/>
    </xf>
    <xf numFmtId="0" fontId="1" fillId="0" borderId="2" xfId="0" applyFont="1" applyBorder="1" applyAlignment="1">
      <alignment textRotation="0" horizontal="left" vertical="top" wrapText="1"/>
    </xf>
    <xf numFmtId="0" fontId="1" fillId="0" borderId="3" xfId="0" applyFont="1" applyBorder="1" applyAlignment="1">
      <alignment textRotation="0" horizontal="left" vertical="top" wrapText="1"/>
    </xf>
    <xf numFmtId="0" fontId="1" fillId="0" borderId="1" xfId="0" applyFont="1" applyBorder="1" applyAlignment="1">
      <alignment textRotation="0" horizontal="left" vertical="top" wrapText="1"/>
    </xf>
    <xf numFmtId="0" fontId="1" fillId="0" borderId="4" xfId="0" applyFont="1" applyBorder="1" applyAlignment="1">
      <alignment textRotation="0" horizontal="center" vertical="top" wrapText="1"/>
    </xf>
    <xf numFmtId="166" fontId="1" fillId="0" borderId="5" xfId="0" applyFont="1" applyNumberFormat="1" applyBorder="1" applyAlignment="1">
      <alignment textRotation="0" horizontal="right" vertical="top" wrapText="1"/>
    </xf>
    <xf numFmtId="167" fontId="1" fillId="0" borderId="2" xfId="0" applyFont="1" applyNumberFormat="1" applyBorder="1" applyAlignment="1">
      <alignment textRotation="0" horizontal="right" vertical="top" wrapText="1"/>
    </xf>
    <xf numFmtId="168" fontId="1" fillId="0" borderId="6" xfId="0" applyFont="1" applyNumberFormat="1" applyBorder="1" applyAlignment="1">
      <alignment textRotation="0" horizontal="right" vertical="top" wrapText="1"/>
    </xf>
    <xf numFmtId="0" fontId="1" fillId="0" borderId="5" xfId="0" applyFont="1" applyBorder="1" applyAlignment="1">
      <alignment textRotation="0" horizontal="right" vertical="top" wrapText="1"/>
    </xf>
    <xf numFmtId="169" fontId="1" fillId="0" borderId="3" xfId="0" applyFont="1" applyNumberFormat="1" applyBorder="1" applyAlignment="1">
      <alignment textRotation="0" horizontal="right" vertical="top" wrapText="1"/>
    </xf>
  </cellXfs>
  <cellStyles count="1">
    <cellStyle name="Normal" xfId="0" builtinId="0"/>
  </cellStyles>
  <dxfs count="0"/>
</styleSheet>
</file>

<file path=xl/_rels/workbook.xml.rels><?xml version="1.0" encoding="UTF-8" standalone="yes"?><Relationships xmlns="http://schemas.openxmlformats.org/package/2006/relationships"><Relationship Id="rId1" Type="http://schemas.openxmlformats.org/officeDocument/2006/relationships/worksheet" Target="worksheets/sheet1.xml"/><Relationship Id="rId2" Type="http://schemas.openxmlformats.org/officeDocument/2006/relationships/theme" Target="theme/theme1.xml"/><Relationship Id="rId3" Type="http://schemas.openxmlformats.org/officeDocument/2006/relationships/styles" Target="styles.xml"/><Relationship Id="rId4" Type="http://schemas.openxmlformats.org/officeDocument/2006/relationships/sharedStrings" Target="sharedStrings.xml"/></Relationships>
</file>

<file path=xl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Arab" typeface="Times New Roman"/>
        <a:font script="Hebr" typeface="Times New Roman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Arab" typeface="Arial"/>
        <a:font script="Hebr" typeface="Arial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xl/worksheets/_rels/sheet1.xml.rels><?xml version="1.0" encoding="UTF-8" standalone="yes"?><Relationships xmlns="http://schemas.openxmlformats.org/package/2006/relationships"><Relationship Id="rId1" Type="http://schemas.openxmlformats.org/officeDocument/2006/relationships/drawing" Target="../drawings/drawing1.xml"/><Relationship Id="rId2" Type="http://schemas.openxmlformats.org/officeDocument/2006/relationships/printerSettings" Target="../printerSettings/printerSettings1.bin"/><Relationship Id="rIdvml" Type="http://schemas.openxmlformats.org/officeDocument/2006/relationships/vmlDrawing" Target="../drawings/vmlDrawing1.vml"/></Relationships>
</file>

<file path=xl/worksheets/sheet1.xml><?xml version="1.0" encoding="utf-8"?>
<worksheet xmlns="http://schemas.openxmlformats.org/spreadsheetml/2006/main" xmlns:r="http://schemas.openxmlformats.org/officeDocument/2006/relationships" xmlns:xdr="http://schemas.openxmlformats.org/drawingml/2006/spreadsheetDrawing" xmlns:x14="http://schemas.microsoft.com/office/spreadsheetml/2009/9/main" xmlns:mc="http://schemas.openxmlformats.org/markup-compatibility/2006" xmlns:x14ac="http://schemas.microsoft.com/office/spreadsheetml/2009/9/ac" xmlns:xr="http://schemas.microsoft.com/office/spreadsheetml/2014/revision" xmlns:xr2="http://schemas.microsoft.com/office/spreadsheetml/2015/revision2" xmlns:xr3="http://schemas.microsoft.com/office/spreadsheetml/2016/revision3" mc:Ignorable="x14ac xr xr2 xr3">
  <dimension ref="A1"/>
  <sheetViews>
    <sheetView workbookViewId="0" zoomScale="100" showGridLines="1" tabSelected="true"/>
  </sheetViews>
  <sheetFormatPr defaultRowHeight="15.0" baseColWidth="10"/>
  <cols>
    <col min="1" max="1" width="10.71" hidden="0" customWidth="1"/>
    <col min="2" max="2" width="10.71" hidden="0" customWidth="1"/>
    <col min="3" max="3" width="10.71" hidden="0" customWidth="1"/>
    <col min="4" max="4" width="10.71" hidden="0" customWidth="1"/>
  </cols>
  <sheetData>
    <row r="1" ht="NA" customHeight="1">
      <c r="A1" s="1" t="s">
        <v>0</v>
      </c>
      <c r="B1" s="5" t="s">
        <v>11</v>
      </c>
      <c r="C1" s="5" t="s">
        <v>17</v>
      </c>
      <c r="D1" s="5" t="s">
        <v>23</v>
      </c>
    </row>
    <row r="2" ht="NA" customHeight="1">
      <c r="A2" s="2" t="s">
        <v>1</v>
      </c>
      <c r="B2" s="6" t="s">
        <v>12</v>
      </c>
      <c r="C2" s="6" t="s">
        <v>18</v>
      </c>
      <c r="D2" s="6" t="s">
        <v>24</v>
      </c>
    </row>
    <row r="3" ht="NA" customHeight="1">
      <c r="A3" s="2" t="s">
        <v>0</v>
      </c>
      <c r="B3" s="7" t="s">
        <v>13</v>
      </c>
      <c r="C3" s="7" t="s">
        <v>19</v>
      </c>
      <c r="D3" s="7" t="s">
        <v>25</v>
      </c>
    </row>
    <row r="4" ht="NA" customHeight="1">
      <c r="A4" s="2" t="s">
        <v>2</v>
      </c>
      <c r="B4" s="7" t="s">
        <v>14</v>
      </c>
      <c r="C4" s="7" t="s">
        <v>20</v>
      </c>
      <c r="D4" s="7" t="s">
        <v>26</v>
      </c>
    </row>
    <row r="5" ht="NA" customHeight="1">
      <c r="A5" s="2" t="s">
        <v>0</v>
      </c>
      <c r="B5" s="7" t="s">
        <v>15</v>
      </c>
      <c r="C5" s="7" t="s">
        <v>15</v>
      </c>
      <c r="D5" s="7" t="s">
        <v>15</v>
      </c>
    </row>
    <row r="6" ht="NA" customHeight="1">
      <c r="A6" s="2" t="s">
        <v>3</v>
      </c>
      <c r="B6" s="7" t="s">
        <v>16</v>
      </c>
      <c r="C6" s="7" t="s">
        <v>21</v>
      </c>
      <c r="D6" s="7" t="s">
        <v>27</v>
      </c>
    </row>
    <row r="7" ht="NA" customHeight="1">
      <c r="A7" s="2" t="s">
        <v>0</v>
      </c>
      <c r="B7" s="7" t="s">
        <v>16</v>
      </c>
      <c r="C7" s="7" t="s">
        <v>22</v>
      </c>
      <c r="D7" s="7" t="s">
        <v>22</v>
      </c>
    </row>
    <row r="8" ht="NA" customHeight="1">
      <c r="A8" s="2" t="s">
        <v>4</v>
      </c>
      <c r="B8" s="7" t="s">
        <v>16</v>
      </c>
      <c r="C8" s="7" t="s">
        <v>16</v>
      </c>
      <c r="D8" s="7" t="s">
        <v>28</v>
      </c>
    </row>
    <row r="9" ht="NA" customHeight="1">
      <c r="A9" s="2" t="s">
        <v>0</v>
      </c>
      <c r="B9" s="7" t="s">
        <v>16</v>
      </c>
      <c r="C9" s="7" t="s">
        <v>16</v>
      </c>
      <c r="D9" s="7" t="s">
        <v>29</v>
      </c>
    </row>
    <row r="10" ht="NA" customHeight="1">
      <c r="A10" s="2" t="s">
        <v>5</v>
      </c>
      <c r="B10" s="7" t="s">
        <v>16</v>
      </c>
      <c r="C10" s="7" t="s">
        <v>16</v>
      </c>
      <c r="D10" s="7" t="s">
        <v>30</v>
      </c>
    </row>
    <row r="11" ht="NA" customHeight="1">
      <c r="A11" s="2" t="s">
        <v>0</v>
      </c>
      <c r="B11" s="8" t="s">
        <v>16</v>
      </c>
      <c r="C11" s="8" t="s">
        <v>16</v>
      </c>
      <c r="D11" s="8" t="s">
        <v>31</v>
      </c>
    </row>
    <row r="12" ht="NA" customHeight="1">
      <c r="A12" s="2" t="s">
        <v>6</v>
      </c>
      <c r="B12" s="9" t="n">
        <v>4739</v>
      </c>
      <c r="C12" s="9" t="n">
        <v>4739</v>
      </c>
      <c r="D12" s="9" t="n">
        <v>4739</v>
      </c>
    </row>
    <row r="13" ht="NA" customHeight="1">
      <c r="A13" s="2" t="s">
        <v>7</v>
      </c>
      <c r="B13" s="7" t="n">
        <v>0.048</v>
      </c>
      <c r="C13" s="7" t="n">
        <v>0.055</v>
      </c>
      <c r="D13" s="7" t="n">
        <v>0.075</v>
      </c>
    </row>
    <row r="14" ht="NA" customHeight="1">
      <c r="A14" s="2" t="s">
        <v>8</v>
      </c>
      <c r="B14" s="7" t="n">
        <v>227.286</v>
      </c>
      <c r="C14" s="7" t="n">
        <v>135.679</v>
      </c>
      <c r="D14" s="7" t="n">
        <v>101.042</v>
      </c>
    </row>
    <row r="15" ht="NA" customHeight="1">
      <c r="A15" s="3" t="s">
        <v>9</v>
      </c>
      <c r="B15" s="10" t="n">
        <v>0</v>
      </c>
      <c r="C15" s="10" t="n">
        <v>0</v>
      </c>
      <c r="D15" s="10" t="n">
        <v>0</v>
      </c>
    </row>
    <row r="16" ht="NA" customHeight="1">
      <c r="A16" s="4" t="s">
        <v>10</v>
      </c>
      <c r="B16" s="4" t="s">
        <v>10</v>
      </c>
      <c r="C16" s="4" t="s">
        <v>10</v>
      </c>
      <c r="D16" s="4" t="s">
        <v>10</v>
      </c>
    </row>
  </sheetData>
  <mergeCells count="1">
    <mergeCell ref="A16:D16"/>
  </mergeCells>
  <pageMargins left="0.7" right="0.7" top="0.75" bottom="0.75" header="0.3" footer="0.3"/>
  <pageSetup paperSize="9" orientation="portrait" horizontalDpi="300" verticalDpi="300" r:id="rId2"/>
</worksheet>
</file>

<file path=docProps/app.xml><?xml version="1.0" encoding="utf-8"?>
<Properties xmlns="http://schemas.openxmlformats.org/officeDocument/2006/extended-properties" xmlns:vt="http://schemas.openxmlformats.org/officeDocument/2006/docPropsVTypes">
  <Application>Microsoft Excel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:creator>T-REIO</dc:creator>
  <cp:lastModifiedBy>T-REIO</cp:lastModifiedBy>
  <dcterms:created xsi:type="dcterms:W3CDTF">2022-05-12T18:18:34Z</dcterms:created>
</coreProperties>
</file>