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8F96-250B-4A73-B3FA-B761650A84C3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01D0-1696-4C7B-8E9C-169E52449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99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8F96-250B-4A73-B3FA-B761650A84C3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01D0-1696-4C7B-8E9C-169E52449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96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8F96-250B-4A73-B3FA-B761650A84C3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01D0-1696-4C7B-8E9C-169E52449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27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8F96-250B-4A73-B3FA-B761650A84C3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01D0-1696-4C7B-8E9C-169E52449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4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8F96-250B-4A73-B3FA-B761650A84C3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01D0-1696-4C7B-8E9C-169E52449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92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8F96-250B-4A73-B3FA-B761650A84C3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01D0-1696-4C7B-8E9C-169E52449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287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8F96-250B-4A73-B3FA-B761650A84C3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01D0-1696-4C7B-8E9C-169E52449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576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8F96-250B-4A73-B3FA-B761650A84C3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01D0-1696-4C7B-8E9C-169E52449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056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8F96-250B-4A73-B3FA-B761650A84C3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01D0-1696-4C7B-8E9C-169E52449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07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8F96-250B-4A73-B3FA-B761650A84C3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01D0-1696-4C7B-8E9C-169E52449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39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8F96-250B-4A73-B3FA-B761650A84C3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C01D0-1696-4C7B-8E9C-169E52449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909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18F96-250B-4A73-B3FA-B761650A84C3}" type="datetimeFigureOut">
              <a:rPr kumimoji="1" lang="ja-JP" altLang="en-US" smtClean="0"/>
              <a:t>2022/3/28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C01D0-1696-4C7B-8E9C-169E52449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215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464" y="2568807"/>
            <a:ext cx="4232640" cy="20550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36" y="872022"/>
            <a:ext cx="10727880" cy="52067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0932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B1582D31-3DE0-452E-8035-84931161F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31" y="1002323"/>
            <a:ext cx="11709938" cy="485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9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12" y="485236"/>
            <a:ext cx="10184207" cy="5941465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3264408" y="2029968"/>
            <a:ext cx="8001000" cy="299008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この中</a:t>
            </a:r>
            <a:r>
              <a:rPr lang="ja-JP" altLang="en-US" sz="2400" b="1" dirty="0" smtClean="0"/>
              <a:t>にフォルダを作って枝分かれさせていくことで、</a:t>
            </a:r>
            <a:endParaRPr lang="en-US" altLang="ja-JP" sz="2400" b="1" dirty="0" smtClean="0"/>
          </a:p>
          <a:p>
            <a:pPr algn="ctr"/>
            <a:r>
              <a:rPr kumimoji="1" lang="ja-JP" altLang="en-US" sz="2400" b="1" dirty="0" smtClean="0"/>
              <a:t>どのフォルダの中身が何の作業のためにあるのかを</a:t>
            </a:r>
            <a:endParaRPr kumimoji="1" lang="en-US" altLang="ja-JP" sz="2400" b="1" dirty="0" smtClean="0"/>
          </a:p>
          <a:p>
            <a:pPr algn="ctr"/>
            <a:r>
              <a:rPr lang="ja-JP" altLang="en-US" sz="2400" b="1" dirty="0"/>
              <a:t>識別すること</a:t>
            </a:r>
            <a:r>
              <a:rPr lang="ja-JP" altLang="en-US" sz="2400" b="1" dirty="0" smtClean="0"/>
              <a:t>ができる</a:t>
            </a:r>
            <a:endParaRPr lang="en-US" altLang="ja-JP" sz="2400" b="1" dirty="0" smtClean="0"/>
          </a:p>
          <a:p>
            <a:pPr algn="ctr"/>
            <a:endParaRPr kumimoji="1" lang="en-US" altLang="ja-JP" sz="2400" b="1" dirty="0"/>
          </a:p>
          <a:p>
            <a:pPr algn="ctr"/>
            <a:r>
              <a:rPr lang="en-US" altLang="ja-JP" sz="2400" b="1" dirty="0" smtClean="0"/>
              <a:t>R</a:t>
            </a:r>
            <a:r>
              <a:rPr lang="ja-JP" altLang="en-US" sz="2400" b="1" dirty="0" smtClean="0"/>
              <a:t>が目的のファイルを見つけやすい構造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8061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264" y="977286"/>
            <a:ext cx="8686799" cy="5024391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2112264" y="777240"/>
            <a:ext cx="5623560" cy="786384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stCxn id="3" idx="2"/>
            <a:endCxn id="6" idx="0"/>
          </p:cNvCxnSpPr>
          <p:nvPr/>
        </p:nvCxnSpPr>
        <p:spPr>
          <a:xfrm>
            <a:off x="4924044" y="1563624"/>
            <a:ext cx="1179576" cy="2352276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2697480" y="3915900"/>
            <a:ext cx="6812279" cy="107721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rgbClr val="002060"/>
                </a:solidFill>
              </a:rPr>
              <a:t>クリックする</a:t>
            </a:r>
            <a:r>
              <a:rPr lang="ja-JP" altLang="en-US" sz="3200" b="1" dirty="0" smtClean="0">
                <a:solidFill>
                  <a:srgbClr val="002060"/>
                </a:solidFill>
              </a:rPr>
              <a:t>とそのフォルダの住所 </a:t>
            </a:r>
            <a:r>
              <a:rPr lang="en-US" altLang="ja-JP" sz="3200" b="1" dirty="0" smtClean="0">
                <a:solidFill>
                  <a:srgbClr val="002060"/>
                </a:solidFill>
              </a:rPr>
              <a:t>(</a:t>
            </a:r>
            <a:r>
              <a:rPr lang="ja-JP" altLang="en-US" sz="3200" b="1" dirty="0" smtClean="0">
                <a:solidFill>
                  <a:srgbClr val="002060"/>
                </a:solidFill>
              </a:rPr>
              <a:t>パス、ディレクトリ</a:t>
            </a:r>
            <a:r>
              <a:rPr lang="en-US" altLang="ja-JP" sz="3200" b="1" dirty="0" smtClean="0">
                <a:solidFill>
                  <a:srgbClr val="002060"/>
                </a:solidFill>
              </a:rPr>
              <a:t>) </a:t>
            </a:r>
            <a:r>
              <a:rPr lang="ja-JP" altLang="en-US" sz="3200" b="1" dirty="0" smtClean="0">
                <a:solidFill>
                  <a:srgbClr val="002060"/>
                </a:solidFill>
              </a:rPr>
              <a:t>が表示される</a:t>
            </a:r>
            <a:endParaRPr kumimoji="1" lang="ja-JP" alt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019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55</Words>
  <Application>Microsoft Office PowerPoint</Application>
  <PresentationFormat>ワイド画面</PresentationFormat>
  <Paragraphs>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丹治 伶峰</dc:creator>
  <cp:lastModifiedBy>丹治 伶峰</cp:lastModifiedBy>
  <cp:revision>4</cp:revision>
  <dcterms:created xsi:type="dcterms:W3CDTF">2022-03-12T10:32:39Z</dcterms:created>
  <dcterms:modified xsi:type="dcterms:W3CDTF">2022-03-28T14:23:36Z</dcterms:modified>
</cp:coreProperties>
</file>