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9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87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76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05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8F96-250B-4A73-B3FA-B761650A84C3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1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64" y="2568807"/>
            <a:ext cx="4232640" cy="2055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6" y="872022"/>
            <a:ext cx="10727880" cy="5206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093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丹治 伶峰</dc:creator>
  <cp:lastModifiedBy>丹治 伶峰</cp:lastModifiedBy>
  <cp:revision>2</cp:revision>
  <dcterms:created xsi:type="dcterms:W3CDTF">2022-03-12T10:32:39Z</dcterms:created>
  <dcterms:modified xsi:type="dcterms:W3CDTF">2022-03-12T11:46:23Z</dcterms:modified>
</cp:coreProperties>
</file>