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1873"/>
                <a:gridCol w="954873"/>
                <a:gridCol w="954873"/>
                <a:gridCol w="954873"/>
              </a:tblGrid>
              <a:tr h="425745">
                <a:tc>
                  <a:txBody>
                    <a:bodyPr/>
                    <a:lstStyle/>
                    <a:p>
                      <a:pPr algn="ct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(Intercept)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-0.478 ***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-0.578 ***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-0.422 ***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(0.050)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(0.052)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(0.055)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8051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education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0.055 ***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0.044 ***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0.047 ***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(0.004)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(0.004)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(0.004)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8051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score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0.005 ***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0.002 *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(0.001)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(0.001)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ethnicityafam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-0.118 ***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(0.018)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404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ethnicityhispanic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-0.155 ***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(0.016)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8051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observations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4739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4739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4739    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2403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 squared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0.048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0.055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0.075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6823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 statistic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227.286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135.679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101.042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675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 value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24108">
                <a:tc gridSpan="4"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*** p &lt; 0.001;  ** p &lt; 0.01;  * p &lt; 0.05.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*** p &lt; 0.001;  ** p &lt; 0.01;  * p &lt; 0.05.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*** p &lt; 0.001;  ** p &lt; 0.01;  * p &lt; 0.05.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*** p &lt; 0.001;  ** p &lt; 0.01;  * p &lt; 0.05.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016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2022-05-11T17:57:19Z</dcterms:modified>
  <cp:category/>
</cp:coreProperties>
</file>