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8F96-250B-4A73-B3FA-B761650A84C3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01D0-1696-4C7B-8E9C-169E52449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99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8F96-250B-4A73-B3FA-B761650A84C3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01D0-1696-4C7B-8E9C-169E52449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96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8F96-250B-4A73-B3FA-B761650A84C3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01D0-1696-4C7B-8E9C-169E52449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27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8F96-250B-4A73-B3FA-B761650A84C3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01D0-1696-4C7B-8E9C-169E52449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4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8F96-250B-4A73-B3FA-B761650A84C3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01D0-1696-4C7B-8E9C-169E52449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92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8F96-250B-4A73-B3FA-B761650A84C3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01D0-1696-4C7B-8E9C-169E52449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287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8F96-250B-4A73-B3FA-B761650A84C3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01D0-1696-4C7B-8E9C-169E52449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576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8F96-250B-4A73-B3FA-B761650A84C3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01D0-1696-4C7B-8E9C-169E52449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056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8F96-250B-4A73-B3FA-B761650A84C3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01D0-1696-4C7B-8E9C-169E52449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07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8F96-250B-4A73-B3FA-B761650A84C3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01D0-1696-4C7B-8E9C-169E52449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39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8F96-250B-4A73-B3FA-B761650A84C3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01D0-1696-4C7B-8E9C-169E52449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909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18F96-250B-4A73-B3FA-B761650A84C3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C01D0-1696-4C7B-8E9C-169E52449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215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464" y="2568807"/>
            <a:ext cx="4232640" cy="20550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36" y="872022"/>
            <a:ext cx="10727880" cy="52067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0932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B1582D31-3DE0-452E-8035-84931161F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31" y="1002323"/>
            <a:ext cx="11709938" cy="485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90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丹治 伶峰</dc:creator>
  <cp:lastModifiedBy>丹治 伶峰</cp:lastModifiedBy>
  <cp:revision>3</cp:revision>
  <dcterms:created xsi:type="dcterms:W3CDTF">2022-03-12T10:32:39Z</dcterms:created>
  <dcterms:modified xsi:type="dcterms:W3CDTF">2022-03-27T07:17:21Z</dcterms:modified>
</cp:coreProperties>
</file>