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education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ethnicityafam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ethnicityhispanic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(0.016)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R2 Adj.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Std.Errors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HC2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HC2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HC2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2022-05-11T11:13:34Z</dcterms:modified>
  <cp:category/>
</cp:coreProperties>
</file>