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F301-0D65-4939-3748-1FF4A29E0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BFD46-334B-F95E-1CF7-31F5DA775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B427-5366-DB30-2621-71AE3773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70DB6-867D-A758-0565-EE95FF98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4D8B0-5DF6-7675-DD5A-BF7A4947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0F76-4F8B-7804-5AD6-98C0815C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EB391-6890-3D32-0A6F-37B922BEF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BF46-CD17-F823-7CC0-9258DA11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748A-6FF3-684B-D428-87915FA4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81F1-84D5-2B0C-AE1C-94AE36C6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7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B8BCF-2B61-9172-D3A6-B32CECB77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6183F-2A14-F771-FDA1-42EB5087A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827B4-03B9-6098-B204-BEB7123D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FBD9-3D66-0DCF-2498-16870449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8BB2-36EA-3DDE-82BF-F9F974F2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0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4BA-1E25-ED61-D1B0-26F785FC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F666-324B-A725-EBE7-16A51F15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250DA-8FA1-F996-D3B5-A9797EFC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BA5F-AAE1-48EB-FAAB-6DE73EBA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02258-A9EF-CE7B-72B4-E25C38AA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4DC5-3E5C-21E9-04EB-C6A98B2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67E4C-FC8E-7A55-BA79-03D94F9D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2FAF-1206-1434-E510-D75B933C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2552-5BBF-6D9D-E9E2-C9E93143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D3CA2-9D22-282D-FD63-22B76B13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3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DA0D-1310-2B2F-04A7-CED3B3C8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19E7-68F2-27DC-78AE-8A6B29E2C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3F7E8-10E0-FB33-2408-2BA3D06C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5987-0ABB-BA28-23D8-DF96CD7B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DB876-54DD-47B6-5D6D-02B29583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A35FD-1DB7-088D-3018-542F7462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7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96B0-76A1-AB2D-B866-21E20C13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DCE67-CD03-9892-E512-8724C2666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0B377-2509-F716-2DFE-B3D9693CB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84750-0CF7-D171-AB3B-8E8F8FDEB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1EE82-93F7-243B-8A43-50EEF8F94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A6ADF-7CC3-5788-6A16-AE429318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C5486-B582-B346-3F2D-E1DEA8E2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CD274-1897-94DD-4458-F3237FD3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1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7EA3-ED9C-3BE2-8F51-CB56A84B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19AB6-2E9B-0984-F4E4-2A730A32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E4CCC-2238-F32A-35C6-2B5DF4AE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51AA3-BD11-6C73-F539-251027A7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8A747-0436-A41B-12E1-DF4BF689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6BA25-9FD6-D6CC-8355-3783053E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3E6E6-B22A-E53B-11E3-C5776E32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A3FE-FFE2-2CB0-82F5-D8ABFE4D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11E1-6300-2630-9AA4-42BB4FFF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571C0-FA57-A611-7BE3-C34802131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C45DA-BA6C-6E7D-FCC0-F847C9DF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15A-E3C0-5806-153F-E7789447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F0A11-FC7C-2354-B234-CBEB411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7CC2-E889-899F-1380-E3576246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51DEB-824C-E9EF-2D05-BBDEBC51A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7484-2729-75BC-3EB0-9531E9F4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241E8-FD4B-EC5E-A7A3-299B75DC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B555A-2C43-2BD6-BE72-5F3B5DAB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A6712-1EC5-2162-5C89-C3232B54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FD2F6-FE5E-70FC-10BC-4636F9E3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18D8B-0AC9-93F8-E45E-C6425301C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137B8-2086-2A03-6A27-669EAE7AF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F5B8-ADB4-407F-8320-DC3E7A021C7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FD7A-4365-1DA8-1177-21876033D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77A5-2C80-C68D-1908-60E84F67A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1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14C5-20F9-1A8F-215C-EB320EDE2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7A22B-FB19-A90B-C0D6-E2501F14E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9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C9F87-7EDE-C6A4-2C78-F71AC95E0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6CDE-54A6-C750-E741-A774F74B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CCFE9-D9F1-5D18-D56D-9640F0DE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did?</a:t>
            </a:r>
          </a:p>
          <a:p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52871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21CB-863D-C344-B013-A5977A05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12BB-994E-F887-E302-EB0A928A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  <a:p>
            <a:r>
              <a:rPr lang="en-US" dirty="0"/>
              <a:t>Event storming</a:t>
            </a:r>
          </a:p>
          <a:p>
            <a:r>
              <a:rPr lang="en-US" dirty="0"/>
              <a:t>User story</a:t>
            </a:r>
          </a:p>
          <a:p>
            <a:r>
              <a:rPr lang="en-US" dirty="0"/>
              <a:t>Architecture diagram</a:t>
            </a:r>
          </a:p>
          <a:p>
            <a:r>
              <a:rPr lang="en-US" dirty="0"/>
              <a:t>Research plan</a:t>
            </a:r>
          </a:p>
        </p:txBody>
      </p:sp>
    </p:spTree>
    <p:extLst>
      <p:ext uri="{BB962C8B-B14F-4D97-AF65-F5344CB8AC3E}">
        <p14:creationId xmlns:p14="http://schemas.microsoft.com/office/powerpoint/2010/main" val="364498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464B-F8F8-5877-8B1F-FCD54819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9F08-8C27-8937-FA7D-3C698BBB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story 1: As a player, I want to select the genre of music and the year that I want to play, so that I can test my knowledge on that specific music.</a:t>
            </a:r>
          </a:p>
          <a:p>
            <a:endParaRPr lang="en-US" dirty="0"/>
          </a:p>
          <a:p>
            <a:r>
              <a:rPr lang="en-US" dirty="0"/>
              <a:t>User story 2: As a player, I want to have the option to choose how many rounds the session has, so that we can play longer or shorter rounds.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4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F7FA-AA75-E3C0-8F81-F9E5D6F5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FB189F-FD0E-AD96-AA8E-44500980E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1208" y="1825625"/>
            <a:ext cx="41495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8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4BFF-3A16-1BDC-EA41-5995A0D1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E30F-325F-7BFA-A066-99D5A20F9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1</vt:lpstr>
      <vt:lpstr>Contents</vt:lpstr>
      <vt:lpstr>What I did?</vt:lpstr>
      <vt:lpstr>User story</vt:lpstr>
      <vt:lpstr>Architecture diagram</vt:lpstr>
      <vt:lpstr>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Jiang,Tony T.N.P.</dc:creator>
  <cp:lastModifiedBy>Tony</cp:lastModifiedBy>
  <cp:revision>1</cp:revision>
  <dcterms:created xsi:type="dcterms:W3CDTF">2024-03-21T12:23:04Z</dcterms:created>
  <dcterms:modified xsi:type="dcterms:W3CDTF">2024-03-21T15:06:17Z</dcterms:modified>
</cp:coreProperties>
</file>